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39924038"/>
  <p:notesSz cx="6858000" cy="9144000"/>
  <p:defaultTextStyle>
    <a:defPPr>
      <a:defRPr lang="fr-FR"/>
    </a:defPPr>
    <a:lvl1pPr marL="0" algn="l" defTabSz="3369564" rtl="0" eaLnBrk="1" latinLnBrk="0" hangingPunct="1">
      <a:defRPr sz="6633" kern="1200">
        <a:solidFill>
          <a:schemeClr val="tx1"/>
        </a:solidFill>
        <a:latin typeface="+mn-lt"/>
        <a:ea typeface="+mn-ea"/>
        <a:cs typeface="+mn-cs"/>
      </a:defRPr>
    </a:lvl1pPr>
    <a:lvl2pPr marL="1684782" algn="l" defTabSz="3369564" rtl="0" eaLnBrk="1" latinLnBrk="0" hangingPunct="1">
      <a:defRPr sz="6633" kern="1200">
        <a:solidFill>
          <a:schemeClr val="tx1"/>
        </a:solidFill>
        <a:latin typeface="+mn-lt"/>
        <a:ea typeface="+mn-ea"/>
        <a:cs typeface="+mn-cs"/>
      </a:defRPr>
    </a:lvl2pPr>
    <a:lvl3pPr marL="3369564" algn="l" defTabSz="3369564" rtl="0" eaLnBrk="1" latinLnBrk="0" hangingPunct="1">
      <a:defRPr sz="6633" kern="1200">
        <a:solidFill>
          <a:schemeClr val="tx1"/>
        </a:solidFill>
        <a:latin typeface="+mn-lt"/>
        <a:ea typeface="+mn-ea"/>
        <a:cs typeface="+mn-cs"/>
      </a:defRPr>
    </a:lvl3pPr>
    <a:lvl4pPr marL="5054346" algn="l" defTabSz="3369564" rtl="0" eaLnBrk="1" latinLnBrk="0" hangingPunct="1">
      <a:defRPr sz="6633" kern="1200">
        <a:solidFill>
          <a:schemeClr val="tx1"/>
        </a:solidFill>
        <a:latin typeface="+mn-lt"/>
        <a:ea typeface="+mn-ea"/>
        <a:cs typeface="+mn-cs"/>
      </a:defRPr>
    </a:lvl4pPr>
    <a:lvl5pPr marL="6739128" algn="l" defTabSz="3369564" rtl="0" eaLnBrk="1" latinLnBrk="0" hangingPunct="1">
      <a:defRPr sz="6633" kern="1200">
        <a:solidFill>
          <a:schemeClr val="tx1"/>
        </a:solidFill>
        <a:latin typeface="+mn-lt"/>
        <a:ea typeface="+mn-ea"/>
        <a:cs typeface="+mn-cs"/>
      </a:defRPr>
    </a:lvl5pPr>
    <a:lvl6pPr marL="8423910" algn="l" defTabSz="3369564" rtl="0" eaLnBrk="1" latinLnBrk="0" hangingPunct="1">
      <a:defRPr sz="6633" kern="1200">
        <a:solidFill>
          <a:schemeClr val="tx1"/>
        </a:solidFill>
        <a:latin typeface="+mn-lt"/>
        <a:ea typeface="+mn-ea"/>
        <a:cs typeface="+mn-cs"/>
      </a:defRPr>
    </a:lvl6pPr>
    <a:lvl7pPr marL="10108692" algn="l" defTabSz="3369564" rtl="0" eaLnBrk="1" latinLnBrk="0" hangingPunct="1">
      <a:defRPr sz="6633" kern="1200">
        <a:solidFill>
          <a:schemeClr val="tx1"/>
        </a:solidFill>
        <a:latin typeface="+mn-lt"/>
        <a:ea typeface="+mn-ea"/>
        <a:cs typeface="+mn-cs"/>
      </a:defRPr>
    </a:lvl7pPr>
    <a:lvl8pPr marL="11793474" algn="l" defTabSz="3369564" rtl="0" eaLnBrk="1" latinLnBrk="0" hangingPunct="1">
      <a:defRPr sz="6633" kern="1200">
        <a:solidFill>
          <a:schemeClr val="tx1"/>
        </a:solidFill>
        <a:latin typeface="+mn-lt"/>
        <a:ea typeface="+mn-ea"/>
        <a:cs typeface="+mn-cs"/>
      </a:defRPr>
    </a:lvl8pPr>
    <a:lvl9pPr marL="13478256" algn="l" defTabSz="3369564" rtl="0" eaLnBrk="1" latinLnBrk="0" hangingPunct="1">
      <a:defRPr sz="6633"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 d="100"/>
          <a:sy n="12" d="100"/>
        </p:scale>
        <p:origin x="1352" y="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6533867"/>
            <a:ext cx="25733931" cy="13899480"/>
          </a:xfrm>
        </p:spPr>
        <p:txBody>
          <a:bodyPr anchor="b"/>
          <a:lstStyle>
            <a:lvl1pPr algn="ctr">
              <a:defRPr sz="19865"/>
            </a:lvl1pPr>
          </a:lstStyle>
          <a:p>
            <a:r>
              <a:rPr lang="fr-FR" smtClean="0"/>
              <a:t>Modifiez le style du titre</a:t>
            </a:r>
            <a:endParaRPr lang="en-US" dirty="0"/>
          </a:p>
        </p:txBody>
      </p:sp>
      <p:sp>
        <p:nvSpPr>
          <p:cNvPr id="3" name="Subtitle 2"/>
          <p:cNvSpPr>
            <a:spLocks noGrp="1"/>
          </p:cNvSpPr>
          <p:nvPr>
            <p:ph type="subTitle" idx="1"/>
          </p:nvPr>
        </p:nvSpPr>
        <p:spPr>
          <a:xfrm>
            <a:off x="3784402" y="20969364"/>
            <a:ext cx="22706410" cy="9639065"/>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E7EAB095-3A90-464A-A92D-E31D1DE17B1D}" type="datetimeFigureOut">
              <a:rPr lang="fr-FR" smtClean="0"/>
              <a:t>12/08/2023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BEE384-E5D6-43E6-8954-23FE9BECC3D1}" type="slidenum">
              <a:rPr lang="fr-FR" smtClean="0"/>
              <a:t>‹N°›</a:t>
            </a:fld>
            <a:endParaRPr lang="fr-FR"/>
          </a:p>
        </p:txBody>
      </p:sp>
    </p:spTree>
    <p:extLst>
      <p:ext uri="{BB962C8B-B14F-4D97-AF65-F5344CB8AC3E}">
        <p14:creationId xmlns:p14="http://schemas.microsoft.com/office/powerpoint/2010/main" val="2101300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7EAB095-3A90-464A-A92D-E31D1DE17B1D}" type="datetimeFigureOut">
              <a:rPr lang="fr-FR" smtClean="0"/>
              <a:t>12/08/2023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BEE384-E5D6-43E6-8954-23FE9BECC3D1}" type="slidenum">
              <a:rPr lang="fr-FR" smtClean="0"/>
              <a:t>‹N°›</a:t>
            </a:fld>
            <a:endParaRPr lang="fr-FR"/>
          </a:p>
        </p:txBody>
      </p:sp>
    </p:spTree>
    <p:extLst>
      <p:ext uri="{BB962C8B-B14F-4D97-AF65-F5344CB8AC3E}">
        <p14:creationId xmlns:p14="http://schemas.microsoft.com/office/powerpoint/2010/main" val="1219282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125585"/>
            <a:ext cx="6528093" cy="33833777"/>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2081423" y="2125585"/>
            <a:ext cx="19205838" cy="3383377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7EAB095-3A90-464A-A92D-E31D1DE17B1D}" type="datetimeFigureOut">
              <a:rPr lang="fr-FR" smtClean="0"/>
              <a:t>12/08/2023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BEE384-E5D6-43E6-8954-23FE9BECC3D1}" type="slidenum">
              <a:rPr lang="fr-FR" smtClean="0"/>
              <a:t>‹N°›</a:t>
            </a:fld>
            <a:endParaRPr lang="fr-FR"/>
          </a:p>
        </p:txBody>
      </p:sp>
    </p:spTree>
    <p:extLst>
      <p:ext uri="{BB962C8B-B14F-4D97-AF65-F5344CB8AC3E}">
        <p14:creationId xmlns:p14="http://schemas.microsoft.com/office/powerpoint/2010/main" val="2017753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7EAB095-3A90-464A-A92D-E31D1DE17B1D}" type="datetimeFigureOut">
              <a:rPr lang="fr-FR" smtClean="0"/>
              <a:t>12/08/2023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BEE384-E5D6-43E6-8954-23FE9BECC3D1}" type="slidenum">
              <a:rPr lang="fr-FR" smtClean="0"/>
              <a:t>‹N°›</a:t>
            </a:fld>
            <a:endParaRPr lang="fr-FR"/>
          </a:p>
        </p:txBody>
      </p:sp>
    </p:spTree>
    <p:extLst>
      <p:ext uri="{BB962C8B-B14F-4D97-AF65-F5344CB8AC3E}">
        <p14:creationId xmlns:p14="http://schemas.microsoft.com/office/powerpoint/2010/main" val="3336200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065654" y="9953296"/>
            <a:ext cx="26112371" cy="16607288"/>
          </a:xfrm>
        </p:spPr>
        <p:txBody>
          <a:bodyPr anchor="b"/>
          <a:lstStyle>
            <a:lvl1pPr>
              <a:defRPr sz="19865"/>
            </a:lvl1pPr>
          </a:lstStyle>
          <a:p>
            <a:r>
              <a:rPr lang="fr-FR" smtClean="0"/>
              <a:t>Modifiez le style du titre</a:t>
            </a:r>
            <a:endParaRPr lang="en-US" dirty="0"/>
          </a:p>
        </p:txBody>
      </p:sp>
      <p:sp>
        <p:nvSpPr>
          <p:cNvPr id="3" name="Text Placeholder 2"/>
          <p:cNvSpPr>
            <a:spLocks noGrp="1"/>
          </p:cNvSpPr>
          <p:nvPr>
            <p:ph type="body" idx="1"/>
          </p:nvPr>
        </p:nvSpPr>
        <p:spPr>
          <a:xfrm>
            <a:off x="2065654" y="26717696"/>
            <a:ext cx="26112371" cy="873338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E7EAB095-3A90-464A-A92D-E31D1DE17B1D}" type="datetimeFigureOut">
              <a:rPr lang="fr-FR" smtClean="0"/>
              <a:t>12/08/2023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BEE384-E5D6-43E6-8954-23FE9BECC3D1}" type="slidenum">
              <a:rPr lang="fr-FR" smtClean="0"/>
              <a:t>‹N°›</a:t>
            </a:fld>
            <a:endParaRPr lang="fr-FR"/>
          </a:p>
        </p:txBody>
      </p:sp>
    </p:spTree>
    <p:extLst>
      <p:ext uri="{BB962C8B-B14F-4D97-AF65-F5344CB8AC3E}">
        <p14:creationId xmlns:p14="http://schemas.microsoft.com/office/powerpoint/2010/main" val="89944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081421" y="10627927"/>
            <a:ext cx="12866966" cy="2533143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15326826" y="10627927"/>
            <a:ext cx="12866966" cy="2533143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7EAB095-3A90-464A-A92D-E31D1DE17B1D}" type="datetimeFigureOut">
              <a:rPr lang="fr-FR" smtClean="0"/>
              <a:t>12/08/2023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BEE384-E5D6-43E6-8954-23FE9BECC3D1}" type="slidenum">
              <a:rPr lang="fr-FR" smtClean="0"/>
              <a:t>‹N°›</a:t>
            </a:fld>
            <a:endParaRPr lang="fr-FR"/>
          </a:p>
        </p:txBody>
      </p:sp>
    </p:spTree>
    <p:extLst>
      <p:ext uri="{BB962C8B-B14F-4D97-AF65-F5344CB8AC3E}">
        <p14:creationId xmlns:p14="http://schemas.microsoft.com/office/powerpoint/2010/main" val="2882864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125594"/>
            <a:ext cx="26112371" cy="7716802"/>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2085368" y="9786937"/>
            <a:ext cx="12807832" cy="4796427"/>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smtClean="0"/>
              <a:t>Modifier les styles du texte du masque</a:t>
            </a:r>
          </a:p>
        </p:txBody>
      </p:sp>
      <p:sp>
        <p:nvSpPr>
          <p:cNvPr id="4" name="Content Placeholder 3"/>
          <p:cNvSpPr>
            <a:spLocks noGrp="1"/>
          </p:cNvSpPr>
          <p:nvPr>
            <p:ph sz="half" idx="2"/>
          </p:nvPr>
        </p:nvSpPr>
        <p:spPr>
          <a:xfrm>
            <a:off x="2085368" y="14583364"/>
            <a:ext cx="12807832" cy="2144993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15326828" y="9786937"/>
            <a:ext cx="12870909" cy="4796427"/>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smtClean="0"/>
              <a:t>Modifier les styles du texte du masque</a:t>
            </a:r>
          </a:p>
        </p:txBody>
      </p:sp>
      <p:sp>
        <p:nvSpPr>
          <p:cNvPr id="6" name="Content Placeholder 5"/>
          <p:cNvSpPr>
            <a:spLocks noGrp="1"/>
          </p:cNvSpPr>
          <p:nvPr>
            <p:ph sz="quarter" idx="4"/>
          </p:nvPr>
        </p:nvSpPr>
        <p:spPr>
          <a:xfrm>
            <a:off x="15326828" y="14583364"/>
            <a:ext cx="12870909" cy="2144993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7EAB095-3A90-464A-A92D-E31D1DE17B1D}" type="datetimeFigureOut">
              <a:rPr lang="fr-FR" smtClean="0"/>
              <a:t>12/08/2023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9BEE384-E5D6-43E6-8954-23FE9BECC3D1}" type="slidenum">
              <a:rPr lang="fr-FR" smtClean="0"/>
              <a:t>‹N°›</a:t>
            </a:fld>
            <a:endParaRPr lang="fr-FR"/>
          </a:p>
        </p:txBody>
      </p:sp>
    </p:spTree>
    <p:extLst>
      <p:ext uri="{BB962C8B-B14F-4D97-AF65-F5344CB8AC3E}">
        <p14:creationId xmlns:p14="http://schemas.microsoft.com/office/powerpoint/2010/main" val="3482471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E7EAB095-3A90-464A-A92D-E31D1DE17B1D}" type="datetimeFigureOut">
              <a:rPr lang="fr-FR" smtClean="0"/>
              <a:t>12/08/2023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9BEE384-E5D6-43E6-8954-23FE9BECC3D1}" type="slidenum">
              <a:rPr lang="fr-FR" smtClean="0"/>
              <a:t>‹N°›</a:t>
            </a:fld>
            <a:endParaRPr lang="fr-FR"/>
          </a:p>
        </p:txBody>
      </p:sp>
    </p:spTree>
    <p:extLst>
      <p:ext uri="{BB962C8B-B14F-4D97-AF65-F5344CB8AC3E}">
        <p14:creationId xmlns:p14="http://schemas.microsoft.com/office/powerpoint/2010/main" val="4093406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EAB095-3A90-464A-A92D-E31D1DE17B1D}" type="datetimeFigureOut">
              <a:rPr lang="fr-FR" smtClean="0"/>
              <a:t>12/08/2023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9BEE384-E5D6-43E6-8954-23FE9BECC3D1}" type="slidenum">
              <a:rPr lang="fr-FR" smtClean="0"/>
              <a:t>‹N°›</a:t>
            </a:fld>
            <a:endParaRPr lang="fr-FR"/>
          </a:p>
        </p:txBody>
      </p:sp>
    </p:spTree>
    <p:extLst>
      <p:ext uri="{BB962C8B-B14F-4D97-AF65-F5344CB8AC3E}">
        <p14:creationId xmlns:p14="http://schemas.microsoft.com/office/powerpoint/2010/main" val="562744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661602"/>
            <a:ext cx="9764544" cy="9315609"/>
          </a:xfrm>
        </p:spPr>
        <p:txBody>
          <a:bodyPr anchor="b"/>
          <a:lstStyle>
            <a:lvl1pPr>
              <a:defRPr sz="10595"/>
            </a:lvl1pPr>
          </a:lstStyle>
          <a:p>
            <a:r>
              <a:rPr lang="fr-FR" smtClean="0"/>
              <a:t>Modifiez le style du titre</a:t>
            </a:r>
            <a:endParaRPr lang="en-US" dirty="0"/>
          </a:p>
        </p:txBody>
      </p:sp>
      <p:sp>
        <p:nvSpPr>
          <p:cNvPr id="3" name="Content Placeholder 2"/>
          <p:cNvSpPr>
            <a:spLocks noGrp="1"/>
          </p:cNvSpPr>
          <p:nvPr>
            <p:ph idx="1"/>
          </p:nvPr>
        </p:nvSpPr>
        <p:spPr>
          <a:xfrm>
            <a:off x="12870909" y="5748331"/>
            <a:ext cx="15326827" cy="28371944"/>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085364" y="11977211"/>
            <a:ext cx="9764544" cy="22189266"/>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E7EAB095-3A90-464A-A92D-E31D1DE17B1D}" type="datetimeFigureOut">
              <a:rPr lang="fr-FR" smtClean="0"/>
              <a:t>12/08/2023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BEE384-E5D6-43E6-8954-23FE9BECC3D1}" type="slidenum">
              <a:rPr lang="fr-FR" smtClean="0"/>
              <a:t>‹N°›</a:t>
            </a:fld>
            <a:endParaRPr lang="fr-FR"/>
          </a:p>
        </p:txBody>
      </p:sp>
    </p:spTree>
    <p:extLst>
      <p:ext uri="{BB962C8B-B14F-4D97-AF65-F5344CB8AC3E}">
        <p14:creationId xmlns:p14="http://schemas.microsoft.com/office/powerpoint/2010/main" val="1384274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661602"/>
            <a:ext cx="9764544" cy="9315609"/>
          </a:xfrm>
        </p:spPr>
        <p:txBody>
          <a:bodyPr anchor="b"/>
          <a:lstStyle>
            <a:lvl1pPr>
              <a:defRPr sz="10595"/>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2870909" y="5748331"/>
            <a:ext cx="15326827" cy="28371944"/>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085364" y="11977211"/>
            <a:ext cx="9764544" cy="22189266"/>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E7EAB095-3A90-464A-A92D-E31D1DE17B1D}" type="datetimeFigureOut">
              <a:rPr lang="fr-FR" smtClean="0"/>
              <a:t>12/08/2023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BEE384-E5D6-43E6-8954-23FE9BECC3D1}" type="slidenum">
              <a:rPr lang="fr-FR" smtClean="0"/>
              <a:t>‹N°›</a:t>
            </a:fld>
            <a:endParaRPr lang="fr-FR"/>
          </a:p>
        </p:txBody>
      </p:sp>
    </p:spTree>
    <p:extLst>
      <p:ext uri="{BB962C8B-B14F-4D97-AF65-F5344CB8AC3E}">
        <p14:creationId xmlns:p14="http://schemas.microsoft.com/office/powerpoint/2010/main" val="2759461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125594"/>
            <a:ext cx="26112371" cy="7716802"/>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2081421" y="10627927"/>
            <a:ext cx="26112371" cy="25331435"/>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2081421" y="37003677"/>
            <a:ext cx="6811923" cy="2125585"/>
          </a:xfrm>
          <a:prstGeom prst="rect">
            <a:avLst/>
          </a:prstGeom>
        </p:spPr>
        <p:txBody>
          <a:bodyPr vert="horz" lIns="91440" tIns="45720" rIns="91440" bIns="45720" rtlCol="0" anchor="ctr"/>
          <a:lstStyle>
            <a:lvl1pPr algn="l">
              <a:defRPr sz="3973">
                <a:solidFill>
                  <a:schemeClr val="tx1">
                    <a:tint val="75000"/>
                  </a:schemeClr>
                </a:solidFill>
              </a:defRPr>
            </a:lvl1pPr>
          </a:lstStyle>
          <a:p>
            <a:fld id="{E7EAB095-3A90-464A-A92D-E31D1DE17B1D}" type="datetimeFigureOut">
              <a:rPr lang="fr-FR" smtClean="0"/>
              <a:t>12/08/2023</a:t>
            </a:fld>
            <a:endParaRPr lang="fr-FR"/>
          </a:p>
        </p:txBody>
      </p:sp>
      <p:sp>
        <p:nvSpPr>
          <p:cNvPr id="5" name="Footer Placeholder 4"/>
          <p:cNvSpPr>
            <a:spLocks noGrp="1"/>
          </p:cNvSpPr>
          <p:nvPr>
            <p:ph type="ftr" sz="quarter" idx="3"/>
          </p:nvPr>
        </p:nvSpPr>
        <p:spPr>
          <a:xfrm>
            <a:off x="10028665" y="37003677"/>
            <a:ext cx="10217884" cy="2125585"/>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21381869" y="37003677"/>
            <a:ext cx="6811923" cy="2125585"/>
          </a:xfrm>
          <a:prstGeom prst="rect">
            <a:avLst/>
          </a:prstGeom>
        </p:spPr>
        <p:txBody>
          <a:bodyPr vert="horz" lIns="91440" tIns="45720" rIns="91440" bIns="45720" rtlCol="0" anchor="ctr"/>
          <a:lstStyle>
            <a:lvl1pPr algn="r">
              <a:defRPr sz="3973">
                <a:solidFill>
                  <a:schemeClr val="tx1">
                    <a:tint val="75000"/>
                  </a:schemeClr>
                </a:solidFill>
              </a:defRPr>
            </a:lvl1pPr>
          </a:lstStyle>
          <a:p>
            <a:fld id="{E9BEE384-E5D6-43E6-8954-23FE9BECC3D1}" type="slidenum">
              <a:rPr lang="fr-FR" smtClean="0"/>
              <a:t>‹N°›</a:t>
            </a:fld>
            <a:endParaRPr lang="fr-FR"/>
          </a:p>
        </p:txBody>
      </p:sp>
    </p:spTree>
    <p:extLst>
      <p:ext uri="{BB962C8B-B14F-4D97-AF65-F5344CB8AC3E}">
        <p14:creationId xmlns:p14="http://schemas.microsoft.com/office/powerpoint/2010/main" val="1019441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30275213" cy="7153835"/>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0" b="1" dirty="0" smtClean="0"/>
              <a:t>Thermec’2025</a:t>
            </a:r>
          </a:p>
          <a:p>
            <a:pPr algn="ctr"/>
            <a:r>
              <a:rPr lang="fr-FR" sz="4400" dirty="0" smtClean="0"/>
              <a:t>International </a:t>
            </a:r>
            <a:r>
              <a:rPr lang="fr-FR" sz="4400" dirty="0" err="1" smtClean="0"/>
              <a:t>Conference</a:t>
            </a:r>
            <a:endParaRPr lang="fr-FR" sz="4400" dirty="0" smtClean="0"/>
          </a:p>
          <a:p>
            <a:pPr algn="ctr"/>
            <a:r>
              <a:rPr lang="fr-FR" sz="4400" dirty="0" smtClean="0"/>
              <a:t>On</a:t>
            </a:r>
          </a:p>
          <a:p>
            <a:pPr algn="ctr"/>
            <a:r>
              <a:rPr lang="fr-FR" sz="4400" dirty="0" smtClean="0"/>
              <a:t>PROCESSING &amp; MANUFACTURING OF ADVANCED MATERIALS</a:t>
            </a:r>
          </a:p>
          <a:p>
            <a:pPr algn="ctr"/>
            <a:r>
              <a:rPr lang="fr-FR" sz="4400" dirty="0" err="1" smtClean="0"/>
              <a:t>Processing</a:t>
            </a:r>
            <a:r>
              <a:rPr lang="fr-FR" sz="4400" dirty="0" smtClean="0"/>
              <a:t>, Fabrication, </a:t>
            </a:r>
            <a:r>
              <a:rPr lang="fr-FR" sz="4400" dirty="0" err="1" smtClean="0"/>
              <a:t>Properties</a:t>
            </a:r>
            <a:r>
              <a:rPr lang="fr-FR" sz="4400" dirty="0" smtClean="0"/>
              <a:t>, Applications</a:t>
            </a:r>
          </a:p>
          <a:p>
            <a:pPr algn="ctr"/>
            <a:endParaRPr lang="fr-FR" sz="4800" dirty="0" smtClean="0"/>
          </a:p>
          <a:p>
            <a:pPr algn="ctr"/>
            <a:r>
              <a:rPr lang="fr-FR" sz="4800" dirty="0" smtClean="0"/>
              <a:t>TOURS, France</a:t>
            </a:r>
          </a:p>
          <a:p>
            <a:pPr algn="ctr"/>
            <a:r>
              <a:rPr lang="fr-FR" sz="4800" dirty="0" err="1" smtClean="0"/>
              <a:t>June</a:t>
            </a:r>
            <a:r>
              <a:rPr lang="fr-FR" sz="4800" dirty="0" smtClean="0"/>
              <a:t> 30-July 4, 2025</a:t>
            </a:r>
            <a:endParaRPr lang="fr-FR" sz="4800"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944" y="1942067"/>
            <a:ext cx="3165346" cy="3650129"/>
          </a:xfrm>
          <a:prstGeom prst="rect">
            <a:avLst/>
          </a:prstGeom>
        </p:spPr>
      </p:pic>
      <p:sp>
        <p:nvSpPr>
          <p:cNvPr id="7" name="Text Box 12">
            <a:extLst>
              <a:ext uri="{FF2B5EF4-FFF2-40B4-BE49-F238E27FC236}">
                <a16:creationId xmlns:a16="http://schemas.microsoft.com/office/drawing/2014/main" id="{BDFBC6CF-00D6-1C45-A4CC-89C4297A4147}"/>
              </a:ext>
            </a:extLst>
          </p:cNvPr>
          <p:cNvSpPr txBox="1">
            <a:spLocks noChangeArrowheads="1"/>
          </p:cNvSpPr>
          <p:nvPr/>
        </p:nvSpPr>
        <p:spPr bwMode="auto">
          <a:xfrm>
            <a:off x="1003849" y="7600183"/>
            <a:ext cx="28267515" cy="1477328"/>
          </a:xfrm>
          <a:prstGeom prst="rect">
            <a:avLst/>
          </a:prstGeom>
          <a:noFill/>
          <a:ln>
            <a:noFill/>
          </a:ln>
          <a:effectLst>
            <a:outerShdw dist="71842" dir="2700000" algn="ctr" rotWithShape="0">
              <a:schemeClr val="accent1"/>
            </a:outerShdw>
          </a:effectLst>
          <a:extLst/>
        </p:spPr>
        <p:txBody>
          <a:bodyPr wrap="square" lIns="540000" tIns="0" rIns="540000" bIns="0">
            <a:spAutoFit/>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algn="ctr"/>
            <a:r>
              <a:rPr lang="en-GB" altLang="fr-FR" sz="9600" b="1" dirty="0">
                <a:solidFill>
                  <a:schemeClr val="accent5">
                    <a:lumMod val="75000"/>
                  </a:schemeClr>
                </a:solidFill>
                <a:latin typeface="Arial" panose="020B0604020202020204" pitchFamily="34" charset="0"/>
                <a:ea typeface="Arial Unicode MS" panose="020B0604020202020204" pitchFamily="34" charset="-128"/>
                <a:cs typeface="Arial Unicode MS" panose="020B0604020202020204" pitchFamily="34" charset="-128"/>
              </a:rPr>
              <a:t>Insert Your Poster Title Right Here</a:t>
            </a:r>
            <a:endParaRPr lang="en-AU" altLang="fr-FR" sz="9600" b="1" dirty="0">
              <a:solidFill>
                <a:schemeClr val="accent5">
                  <a:lumMod val="75000"/>
                </a:schemeClr>
              </a:solidFill>
              <a:latin typeface="Arial" panose="020B0604020202020204" pitchFamily="34" charset="0"/>
              <a:ea typeface="Arial Unicode MS" panose="020B0604020202020204" pitchFamily="34" charset="-128"/>
              <a:cs typeface="Arial Unicode MS" panose="020B0604020202020204" pitchFamily="34" charset="-128"/>
            </a:endParaRPr>
          </a:p>
        </p:txBody>
      </p:sp>
      <p:sp>
        <p:nvSpPr>
          <p:cNvPr id="9" name="Rectangle 8"/>
          <p:cNvSpPr/>
          <p:nvPr/>
        </p:nvSpPr>
        <p:spPr>
          <a:xfrm>
            <a:off x="24370829" y="2182246"/>
            <a:ext cx="5309534" cy="316977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Institution</a:t>
            </a:r>
          </a:p>
          <a:p>
            <a:pPr algn="ctr"/>
            <a:r>
              <a:rPr lang="fr-FR" dirty="0" err="1" smtClean="0"/>
              <a:t>University</a:t>
            </a:r>
            <a:r>
              <a:rPr lang="fr-FR" dirty="0" smtClean="0"/>
              <a:t> </a:t>
            </a:r>
          </a:p>
          <a:p>
            <a:pPr algn="ctr"/>
            <a:r>
              <a:rPr lang="fr-FR" dirty="0" smtClean="0"/>
              <a:t>Logos</a:t>
            </a:r>
            <a:endParaRPr lang="fr-FR" dirty="0"/>
          </a:p>
        </p:txBody>
      </p:sp>
      <p:sp>
        <p:nvSpPr>
          <p:cNvPr id="10" name="Rectangle 9"/>
          <p:cNvSpPr/>
          <p:nvPr/>
        </p:nvSpPr>
        <p:spPr>
          <a:xfrm>
            <a:off x="2228430" y="9026898"/>
            <a:ext cx="25818352" cy="2308324"/>
          </a:xfrm>
          <a:prstGeom prst="rect">
            <a:avLst/>
          </a:prstGeom>
        </p:spPr>
        <p:txBody>
          <a:bodyPr wrap="square">
            <a:spAutoFit/>
          </a:bodyPr>
          <a:lstStyle/>
          <a:p>
            <a:pPr algn="ctr">
              <a:defRPr/>
            </a:pPr>
            <a:r>
              <a:rPr lang="en-GB" sz="7200" b="1" dirty="0">
                <a:solidFill>
                  <a:schemeClr val="accent5">
                    <a:lumMod val="75000"/>
                  </a:schemeClr>
                </a:solidFill>
                <a:latin typeface="Arial" panose="020B0604020202020204" pitchFamily="34" charset="0"/>
              </a:rPr>
              <a:t>The Names of the Authors Can Go Here</a:t>
            </a:r>
          </a:p>
          <a:p>
            <a:pPr algn="ctr">
              <a:defRPr/>
            </a:pPr>
            <a:r>
              <a:rPr lang="en-GB" sz="7200" dirty="0">
                <a:solidFill>
                  <a:schemeClr val="accent5">
                    <a:lumMod val="75000"/>
                  </a:schemeClr>
                </a:solidFill>
                <a:latin typeface="Arial" panose="020B0604020202020204" pitchFamily="34" charset="0"/>
              </a:rPr>
              <a:t>Institution Name(s) Can Go Here</a:t>
            </a:r>
            <a:endParaRPr lang="fr-FR" dirty="0">
              <a:solidFill>
                <a:schemeClr val="accent5">
                  <a:lumMod val="75000"/>
                </a:schemeClr>
              </a:solidFill>
            </a:endParaRPr>
          </a:p>
        </p:txBody>
      </p:sp>
      <p:sp>
        <p:nvSpPr>
          <p:cNvPr id="18" name="Text Box 29">
            <a:extLst>
              <a:ext uri="{FF2B5EF4-FFF2-40B4-BE49-F238E27FC236}">
                <a16:creationId xmlns:a16="http://schemas.microsoft.com/office/drawing/2014/main" id="{5418685A-45B2-DB41-B26F-3FCC898BDCCC}"/>
              </a:ext>
            </a:extLst>
          </p:cNvPr>
          <p:cNvSpPr txBox="1">
            <a:spLocks noChangeArrowheads="1"/>
          </p:cNvSpPr>
          <p:nvPr/>
        </p:nvSpPr>
        <p:spPr bwMode="auto">
          <a:xfrm>
            <a:off x="373807" y="24606551"/>
            <a:ext cx="28957579" cy="837152"/>
          </a:xfrm>
          <a:prstGeom prst="rect">
            <a:avLst/>
          </a:prstGeom>
          <a:noFill/>
          <a:ln>
            <a:noFill/>
          </a:ln>
          <a:effectLst/>
        </p:spPr>
        <p:txBody>
          <a:bodyPr>
            <a:spAutoFit/>
          </a:bodyPr>
          <a:lstStyle>
            <a:lvl1pPr defTabSz="4703763">
              <a:defRPr>
                <a:solidFill>
                  <a:schemeClr val="tx1"/>
                </a:solidFill>
                <a:latin typeface="Arial" pitchFamily="34" charset="0"/>
              </a:defRPr>
            </a:lvl1pPr>
            <a:lvl2pPr defTabSz="4703763">
              <a:defRPr>
                <a:solidFill>
                  <a:schemeClr val="tx1"/>
                </a:solidFill>
                <a:latin typeface="Arial" pitchFamily="34" charset="0"/>
              </a:defRPr>
            </a:lvl2pPr>
            <a:lvl3pPr defTabSz="4703763">
              <a:defRPr>
                <a:solidFill>
                  <a:schemeClr val="tx1"/>
                </a:solidFill>
                <a:latin typeface="Arial" pitchFamily="34" charset="0"/>
              </a:defRPr>
            </a:lvl3pPr>
            <a:lvl4pPr defTabSz="4703763">
              <a:defRPr>
                <a:solidFill>
                  <a:schemeClr val="tx1"/>
                </a:solidFill>
                <a:latin typeface="Arial" pitchFamily="34" charset="0"/>
              </a:defRPr>
            </a:lvl4pPr>
            <a:lvl5pPr defTabSz="4703763">
              <a:defRPr>
                <a:solidFill>
                  <a:schemeClr val="tx1"/>
                </a:solidFill>
                <a:latin typeface="Arial" pitchFamily="34" charset="0"/>
              </a:defRPr>
            </a:lvl5pPr>
            <a:lvl6pPr defTabSz="4703763" fontAlgn="base">
              <a:spcBef>
                <a:spcPct val="0"/>
              </a:spcBef>
              <a:spcAft>
                <a:spcPct val="0"/>
              </a:spcAft>
              <a:defRPr>
                <a:solidFill>
                  <a:schemeClr val="tx1"/>
                </a:solidFill>
                <a:latin typeface="Arial" pitchFamily="34" charset="0"/>
              </a:defRPr>
            </a:lvl6pPr>
            <a:lvl7pPr defTabSz="4703763" fontAlgn="base">
              <a:spcBef>
                <a:spcPct val="0"/>
              </a:spcBef>
              <a:spcAft>
                <a:spcPct val="0"/>
              </a:spcAft>
              <a:defRPr>
                <a:solidFill>
                  <a:schemeClr val="tx1"/>
                </a:solidFill>
                <a:latin typeface="Arial" pitchFamily="34" charset="0"/>
              </a:defRPr>
            </a:lvl7pPr>
            <a:lvl8pPr defTabSz="4703763" fontAlgn="base">
              <a:spcBef>
                <a:spcPct val="0"/>
              </a:spcBef>
              <a:spcAft>
                <a:spcPct val="0"/>
              </a:spcAft>
              <a:defRPr>
                <a:solidFill>
                  <a:schemeClr val="tx1"/>
                </a:solidFill>
                <a:latin typeface="Arial" pitchFamily="34" charset="0"/>
              </a:defRPr>
            </a:lvl8pPr>
            <a:lvl9pPr defTabSz="4703763" fontAlgn="base">
              <a:spcBef>
                <a:spcPct val="0"/>
              </a:spcBef>
              <a:spcAft>
                <a:spcPct val="0"/>
              </a:spcAft>
              <a:defRPr>
                <a:solidFill>
                  <a:schemeClr val="tx1"/>
                </a:solidFill>
                <a:latin typeface="Arial" pitchFamily="34" charset="0"/>
              </a:defRPr>
            </a:lvl9pPr>
          </a:lstStyle>
          <a:p>
            <a:pPr eaLnBrk="1" hangingPunct="1">
              <a:lnSpc>
                <a:spcPct val="110000"/>
              </a:lnSpc>
              <a:defRPr/>
            </a:pPr>
            <a:r>
              <a:rPr lang="en-US" sz="4400" dirty="0">
                <a:cs typeface="+mn-cs"/>
              </a:rPr>
              <a:t>Insert your text here.  You can change the font size to fit your </a:t>
            </a:r>
            <a:r>
              <a:rPr lang="en-US" sz="4400" dirty="0" smtClean="0">
                <a:cs typeface="+mn-cs"/>
              </a:rPr>
              <a:t>text, etc…. Example of table and </a:t>
            </a:r>
            <a:r>
              <a:rPr lang="en-US" sz="4400" dirty="0"/>
              <a:t>f</a:t>
            </a:r>
            <a:r>
              <a:rPr lang="en-US" sz="4400" dirty="0" smtClean="0">
                <a:cs typeface="+mn-cs"/>
              </a:rPr>
              <a:t>igure  </a:t>
            </a:r>
            <a:endParaRPr lang="en-US" sz="4400" dirty="0">
              <a:cs typeface="+mn-cs"/>
            </a:endParaRPr>
          </a:p>
        </p:txBody>
      </p:sp>
      <p:sp>
        <p:nvSpPr>
          <p:cNvPr id="21" name="Rectangle 20"/>
          <p:cNvSpPr/>
          <p:nvPr/>
        </p:nvSpPr>
        <p:spPr>
          <a:xfrm>
            <a:off x="373807" y="38087605"/>
            <a:ext cx="8140370" cy="1107996"/>
          </a:xfrm>
          <a:prstGeom prst="rect">
            <a:avLst/>
          </a:prstGeom>
        </p:spPr>
        <p:txBody>
          <a:bodyPr wrap="none">
            <a:spAutoFit/>
          </a:bodyPr>
          <a:lstStyle/>
          <a:p>
            <a:r>
              <a:rPr lang="fr-FR" altLang="fr-FR" sz="6600" b="1" dirty="0" err="1" smtClean="0">
                <a:solidFill>
                  <a:schemeClr val="accent5">
                    <a:lumMod val="75000"/>
                  </a:schemeClr>
                </a:solidFill>
                <a:effectLst>
                  <a:outerShdw blurRad="38100" dist="38100" dir="2700000" algn="tl">
                    <a:srgbClr val="000000">
                      <a:alpha val="43137"/>
                    </a:srgbClr>
                  </a:outerShdw>
                </a:effectLst>
                <a:latin typeface="Arial" panose="020B0604020202020204" pitchFamily="34" charset="0"/>
              </a:rPr>
              <a:t>Acknowledgements</a:t>
            </a:r>
            <a:endParaRPr lang="fr-FR" altLang="fr-FR" sz="6600" b="1" dirty="0">
              <a:solidFill>
                <a:schemeClr val="accent5">
                  <a:lumMod val="75000"/>
                </a:schemeClr>
              </a:solidFill>
              <a:effectLst>
                <a:outerShdw blurRad="38100" dist="38100" dir="2700000" algn="tl">
                  <a:srgbClr val="000000">
                    <a:alpha val="43137"/>
                  </a:srgbClr>
                </a:outerShdw>
              </a:effectLst>
              <a:latin typeface="Arial" panose="020B0604020202020204" pitchFamily="34" charset="0"/>
            </a:endParaRPr>
          </a:p>
        </p:txBody>
      </p:sp>
      <p:pic>
        <p:nvPicPr>
          <p:cNvPr id="22" name="Imag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048706" y="37154939"/>
            <a:ext cx="2423253" cy="2423253"/>
          </a:xfrm>
          <a:prstGeom prst="rect">
            <a:avLst/>
          </a:prstGeom>
        </p:spPr>
      </p:pic>
      <p:sp>
        <p:nvSpPr>
          <p:cNvPr id="24" name="ZoneTexte 23"/>
          <p:cNvSpPr txBox="1"/>
          <p:nvPr/>
        </p:nvSpPr>
        <p:spPr>
          <a:xfrm>
            <a:off x="21755135" y="37505636"/>
            <a:ext cx="7503273" cy="2123658"/>
          </a:xfrm>
          <a:prstGeom prst="rect">
            <a:avLst/>
          </a:prstGeom>
          <a:noFill/>
        </p:spPr>
        <p:txBody>
          <a:bodyPr wrap="square" rtlCol="0">
            <a:spAutoFit/>
          </a:bodyPr>
          <a:lstStyle/>
          <a:p>
            <a:r>
              <a:rPr lang="fr-FR" sz="4400" dirty="0" smtClean="0"/>
              <a:t>Insert QR code </a:t>
            </a:r>
          </a:p>
          <a:p>
            <a:r>
              <a:rPr lang="fr-FR" sz="4400" dirty="0" smtClean="0"/>
              <a:t> (of </a:t>
            </a:r>
            <a:r>
              <a:rPr lang="fr-FR" sz="4400" dirty="0" err="1" smtClean="0"/>
              <a:t>your</a:t>
            </a:r>
            <a:r>
              <a:rPr lang="fr-FR" sz="4400" dirty="0" smtClean="0"/>
              <a:t> CV  and/or </a:t>
            </a:r>
          </a:p>
          <a:p>
            <a:r>
              <a:rPr lang="fr-FR" sz="4400" dirty="0" smtClean="0"/>
              <a:t>Poster, </a:t>
            </a:r>
            <a:r>
              <a:rPr lang="fr-FR" sz="4400" dirty="0" err="1" smtClean="0"/>
              <a:t>Lab</a:t>
            </a:r>
            <a:r>
              <a:rPr lang="fr-FR" sz="4400" dirty="0" smtClean="0"/>
              <a:t>, etc… )</a:t>
            </a:r>
            <a:endParaRPr lang="fr-FR" sz="4400" dirty="0"/>
          </a:p>
        </p:txBody>
      </p:sp>
      <p:sp>
        <p:nvSpPr>
          <p:cNvPr id="26" name="Rectangle 25"/>
          <p:cNvSpPr/>
          <p:nvPr/>
        </p:nvSpPr>
        <p:spPr>
          <a:xfrm>
            <a:off x="-72694" y="11599436"/>
            <a:ext cx="30294220" cy="1647492"/>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lgn="just">
              <a:buSzPct val="130000"/>
              <a:buFont typeface="Wingdings" panose="05000000000000000000" pitchFamily="2" charset="2"/>
              <a:buChar char="v"/>
            </a:pPr>
            <a:r>
              <a:rPr lang="fr-FR" b="1" dirty="0">
                <a:solidFill>
                  <a:schemeClr val="tx1"/>
                </a:solidFill>
                <a:effectLst>
                  <a:outerShdw blurRad="38100" dist="38100" dir="2700000" algn="tl">
                    <a:srgbClr val="000000">
                      <a:alpha val="43137"/>
                    </a:srgbClr>
                  </a:outerShdw>
                </a:effectLst>
              </a:rPr>
              <a:t> </a:t>
            </a:r>
            <a:r>
              <a:rPr lang="fr-FR" b="1" dirty="0" smtClean="0">
                <a:solidFill>
                  <a:schemeClr val="tx1"/>
                </a:solidFill>
                <a:effectLst>
                  <a:outerShdw blurRad="38100" dist="38100" dir="2700000" algn="tl">
                    <a:srgbClr val="000000">
                      <a:alpha val="43137"/>
                    </a:srgbClr>
                  </a:outerShdw>
                </a:effectLst>
              </a:rPr>
              <a:t>  Introduction / </a:t>
            </a:r>
            <a:r>
              <a:rPr lang="fr-FR" b="1" dirty="0" err="1" smtClean="0">
                <a:solidFill>
                  <a:schemeClr val="tx1"/>
                </a:solidFill>
                <a:effectLst>
                  <a:outerShdw blurRad="38100" dist="38100" dir="2700000" algn="tl">
                    <a:srgbClr val="000000">
                      <a:alpha val="43137"/>
                    </a:srgbClr>
                  </a:outerShdw>
                </a:effectLst>
              </a:rPr>
              <a:t>Purpose</a:t>
            </a:r>
            <a:endParaRPr lang="fr-FR" b="1" dirty="0">
              <a:solidFill>
                <a:schemeClr val="tx1"/>
              </a:solidFill>
              <a:effectLst>
                <a:outerShdw blurRad="38100" dist="38100" dir="2700000" algn="tl">
                  <a:srgbClr val="000000">
                    <a:alpha val="43137"/>
                  </a:srgbClr>
                </a:outerShdw>
              </a:effectLst>
            </a:endParaRPr>
          </a:p>
        </p:txBody>
      </p:sp>
      <p:sp>
        <p:nvSpPr>
          <p:cNvPr id="27" name="Rectangle 26"/>
          <p:cNvSpPr/>
          <p:nvPr/>
        </p:nvSpPr>
        <p:spPr>
          <a:xfrm>
            <a:off x="652944" y="13627914"/>
            <a:ext cx="28842944" cy="4832092"/>
          </a:xfrm>
          <a:prstGeom prst="rect">
            <a:avLst/>
          </a:prstGeom>
        </p:spPr>
        <p:txBody>
          <a:bodyPr wrap="square">
            <a:spAutoFit/>
          </a:bodyPr>
          <a:lstStyle/>
          <a:p>
            <a:pPr algn="just">
              <a:spcBef>
                <a:spcPct val="50000"/>
              </a:spcBef>
              <a:defRPr/>
            </a:pPr>
            <a:r>
              <a:rPr lang="en-AU" sz="4400" dirty="0">
                <a:latin typeface="Arial" charset="0"/>
              </a:rPr>
              <a:t>Insert your text here.  You can change the font size to fit your text.  You can also make this box shrink or grow with the amount of text.  Simply double click this text box, go to the “Text Box” tab, and check the option “Resize AutoShape to fit text”. </a:t>
            </a:r>
            <a:r>
              <a:rPr lang="en-US" sz="4400" dirty="0">
                <a:latin typeface="Arial" charset="0"/>
              </a:rPr>
              <a:t>Insert your text here. Remember, you can adjust the font size to fit your text. Insert your text here. You can place your organizations logos on either side of the title of the poster. Insert your text here.  You can change the font size to fit your text.  You can also make this box shrink or grow with the amount of text.  Simply double click this text box, go to the “Text Box” tab, and check the option “Resize AutoShape to fit text”. Insert your text here. Remember, you can adjust the font size to fit your text. Insert your text here. </a:t>
            </a:r>
            <a:endParaRPr lang="en-US" sz="4400" dirty="0">
              <a:latin typeface="Arial" charset="0"/>
            </a:endParaRPr>
          </a:p>
        </p:txBody>
      </p:sp>
      <p:sp>
        <p:nvSpPr>
          <p:cNvPr id="28" name="Rectangle 27"/>
          <p:cNvSpPr/>
          <p:nvPr/>
        </p:nvSpPr>
        <p:spPr>
          <a:xfrm>
            <a:off x="-72694" y="18595307"/>
            <a:ext cx="30294220" cy="1647492"/>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lgn="just">
              <a:buSzPct val="130000"/>
              <a:buFont typeface="Wingdings" panose="05000000000000000000" pitchFamily="2" charset="2"/>
              <a:buChar char="v"/>
            </a:pPr>
            <a:r>
              <a:rPr lang="fr-FR" b="1" dirty="0">
                <a:solidFill>
                  <a:schemeClr val="tx1"/>
                </a:solidFill>
                <a:effectLst>
                  <a:outerShdw blurRad="38100" dist="38100" dir="2700000" algn="tl">
                    <a:srgbClr val="000000">
                      <a:alpha val="43137"/>
                    </a:srgbClr>
                  </a:outerShdw>
                </a:effectLst>
              </a:rPr>
              <a:t> </a:t>
            </a:r>
            <a:r>
              <a:rPr lang="fr-FR" b="1" dirty="0" smtClean="0">
                <a:solidFill>
                  <a:schemeClr val="tx1"/>
                </a:solidFill>
                <a:effectLst>
                  <a:outerShdw blurRad="38100" dist="38100" dir="2700000" algn="tl">
                    <a:srgbClr val="000000">
                      <a:alpha val="43137"/>
                    </a:srgbClr>
                  </a:outerShdw>
                </a:effectLst>
              </a:rPr>
              <a:t>  </a:t>
            </a:r>
            <a:r>
              <a:rPr lang="fr-FR" b="1" dirty="0" err="1" smtClean="0">
                <a:solidFill>
                  <a:schemeClr val="tx1"/>
                </a:solidFill>
                <a:effectLst>
                  <a:outerShdw blurRad="38100" dist="38100" dir="2700000" algn="tl">
                    <a:srgbClr val="000000">
                      <a:alpha val="43137"/>
                    </a:srgbClr>
                  </a:outerShdw>
                </a:effectLst>
              </a:rPr>
              <a:t>Methods</a:t>
            </a:r>
            <a:endParaRPr lang="fr-FR" b="1" dirty="0">
              <a:solidFill>
                <a:schemeClr val="tx1"/>
              </a:solidFill>
              <a:effectLst>
                <a:outerShdw blurRad="38100" dist="38100" dir="2700000" algn="tl">
                  <a:srgbClr val="000000">
                    <a:alpha val="43137"/>
                  </a:srgbClr>
                </a:outerShdw>
              </a:effectLst>
            </a:endParaRPr>
          </a:p>
        </p:txBody>
      </p:sp>
      <p:sp>
        <p:nvSpPr>
          <p:cNvPr id="29" name="Rectangle 28"/>
          <p:cNvSpPr/>
          <p:nvPr/>
        </p:nvSpPr>
        <p:spPr>
          <a:xfrm>
            <a:off x="13851476" y="20765750"/>
            <a:ext cx="15135225" cy="1785104"/>
          </a:xfrm>
          <a:prstGeom prst="rect">
            <a:avLst/>
          </a:prstGeom>
        </p:spPr>
        <p:txBody>
          <a:bodyPr>
            <a:spAutoFit/>
          </a:bodyPr>
          <a:lstStyle/>
          <a:p>
            <a:pPr marL="857250" indent="-857250">
              <a:spcBef>
                <a:spcPct val="50000"/>
              </a:spcBef>
              <a:buClr>
                <a:schemeClr val="accent5">
                  <a:lumMod val="75000"/>
                </a:schemeClr>
              </a:buClr>
              <a:buSzPct val="100000"/>
              <a:buFont typeface="Wingdings" panose="05000000000000000000" pitchFamily="2" charset="2"/>
              <a:buChar char="Ø"/>
              <a:defRPr/>
            </a:pPr>
            <a:r>
              <a:rPr lang="en-AU" sz="4400" dirty="0">
                <a:latin typeface="Arial" charset="0"/>
              </a:rPr>
              <a:t>First point can go here</a:t>
            </a:r>
          </a:p>
          <a:p>
            <a:pPr marL="857250" indent="-857250">
              <a:spcBef>
                <a:spcPct val="50000"/>
              </a:spcBef>
              <a:buClr>
                <a:schemeClr val="accent5">
                  <a:lumMod val="75000"/>
                </a:schemeClr>
              </a:buClr>
              <a:buSzPct val="100000"/>
              <a:buFont typeface="Wingdings" panose="05000000000000000000" pitchFamily="2" charset="2"/>
              <a:buChar char="Ø"/>
              <a:defRPr/>
            </a:pPr>
            <a:r>
              <a:rPr lang="en-AU" sz="4400" dirty="0">
                <a:latin typeface="Arial" charset="0"/>
              </a:rPr>
              <a:t>Second point can go here</a:t>
            </a:r>
            <a:endParaRPr lang="en-AU" sz="4400" dirty="0">
              <a:latin typeface="Arial" charset="0"/>
            </a:endParaRPr>
          </a:p>
        </p:txBody>
      </p:sp>
      <p:sp>
        <p:nvSpPr>
          <p:cNvPr id="30" name="Rectangle 29"/>
          <p:cNvSpPr/>
          <p:nvPr/>
        </p:nvSpPr>
        <p:spPr>
          <a:xfrm>
            <a:off x="12925" y="22706867"/>
            <a:ext cx="30294220" cy="1647492"/>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lgn="just">
              <a:buSzPct val="130000"/>
              <a:buFont typeface="Wingdings" panose="05000000000000000000" pitchFamily="2" charset="2"/>
              <a:buChar char="v"/>
            </a:pPr>
            <a:r>
              <a:rPr lang="fr-FR" b="1" dirty="0">
                <a:solidFill>
                  <a:schemeClr val="tx1"/>
                </a:solidFill>
                <a:effectLst>
                  <a:outerShdw blurRad="38100" dist="38100" dir="2700000" algn="tl">
                    <a:srgbClr val="000000">
                      <a:alpha val="43137"/>
                    </a:srgbClr>
                  </a:outerShdw>
                </a:effectLst>
              </a:rPr>
              <a:t> </a:t>
            </a:r>
            <a:r>
              <a:rPr lang="fr-FR" b="1" dirty="0" smtClean="0">
                <a:solidFill>
                  <a:schemeClr val="tx1"/>
                </a:solidFill>
                <a:effectLst>
                  <a:outerShdw blurRad="38100" dist="38100" dir="2700000" algn="tl">
                    <a:srgbClr val="000000">
                      <a:alpha val="43137"/>
                    </a:srgbClr>
                  </a:outerShdw>
                </a:effectLst>
              </a:rPr>
              <a:t>  </a:t>
            </a:r>
            <a:r>
              <a:rPr lang="fr-FR" b="1" dirty="0" err="1" smtClean="0">
                <a:solidFill>
                  <a:schemeClr val="tx1"/>
                </a:solidFill>
                <a:effectLst>
                  <a:outerShdw blurRad="38100" dist="38100" dir="2700000" algn="tl">
                    <a:srgbClr val="000000">
                      <a:alpha val="43137"/>
                    </a:srgbClr>
                  </a:outerShdw>
                </a:effectLst>
              </a:rPr>
              <a:t>Results</a:t>
            </a:r>
            <a:r>
              <a:rPr lang="fr-FR" b="1" dirty="0" smtClean="0">
                <a:solidFill>
                  <a:schemeClr val="tx1"/>
                </a:solidFill>
                <a:effectLst>
                  <a:outerShdw blurRad="38100" dist="38100" dir="2700000" algn="tl">
                    <a:srgbClr val="000000">
                      <a:alpha val="43137"/>
                    </a:srgbClr>
                  </a:outerShdw>
                </a:effectLst>
              </a:rPr>
              <a:t> / Discussion</a:t>
            </a:r>
            <a:endParaRPr lang="fr-FR" b="1" dirty="0">
              <a:solidFill>
                <a:schemeClr val="tx1"/>
              </a:solidFill>
              <a:effectLst>
                <a:outerShdw blurRad="38100" dist="38100" dir="2700000" algn="tl">
                  <a:srgbClr val="000000">
                    <a:alpha val="43137"/>
                  </a:srgbClr>
                </a:outerShdw>
              </a:effectLst>
            </a:endParaRPr>
          </a:p>
        </p:txBody>
      </p:sp>
      <p:sp>
        <p:nvSpPr>
          <p:cNvPr id="31" name="Rectangle 30"/>
          <p:cNvSpPr/>
          <p:nvPr/>
        </p:nvSpPr>
        <p:spPr>
          <a:xfrm>
            <a:off x="-19007" y="31616444"/>
            <a:ext cx="30294220" cy="1647492"/>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lgn="just">
              <a:buSzPct val="130000"/>
              <a:buFont typeface="Wingdings" panose="05000000000000000000" pitchFamily="2" charset="2"/>
              <a:buChar char="v"/>
            </a:pPr>
            <a:r>
              <a:rPr lang="fr-FR" b="1" dirty="0">
                <a:solidFill>
                  <a:schemeClr val="tx1"/>
                </a:solidFill>
                <a:effectLst>
                  <a:outerShdw blurRad="38100" dist="38100" dir="2700000" algn="tl">
                    <a:srgbClr val="000000">
                      <a:alpha val="43137"/>
                    </a:srgbClr>
                  </a:outerShdw>
                </a:effectLst>
              </a:rPr>
              <a:t> </a:t>
            </a:r>
            <a:r>
              <a:rPr lang="fr-FR" b="1" dirty="0" smtClean="0">
                <a:solidFill>
                  <a:schemeClr val="tx1"/>
                </a:solidFill>
                <a:effectLst>
                  <a:outerShdw blurRad="38100" dist="38100" dir="2700000" algn="tl">
                    <a:srgbClr val="000000">
                      <a:alpha val="43137"/>
                    </a:srgbClr>
                  </a:outerShdw>
                </a:effectLst>
              </a:rPr>
              <a:t>  Conclusions /</a:t>
            </a:r>
            <a:r>
              <a:rPr lang="fr-FR" b="1" dirty="0" err="1" smtClean="0">
                <a:solidFill>
                  <a:schemeClr val="tx1"/>
                </a:solidFill>
                <a:effectLst>
                  <a:outerShdw blurRad="38100" dist="38100" dir="2700000" algn="tl">
                    <a:srgbClr val="000000">
                      <a:alpha val="43137"/>
                    </a:srgbClr>
                  </a:outerShdw>
                </a:effectLst>
              </a:rPr>
              <a:t>Outlooks</a:t>
            </a:r>
            <a:endParaRPr lang="fr-FR" b="1" dirty="0">
              <a:solidFill>
                <a:schemeClr val="tx1"/>
              </a:solidFill>
              <a:effectLst>
                <a:outerShdw blurRad="38100" dist="38100" dir="2700000" algn="tl">
                  <a:srgbClr val="000000">
                    <a:alpha val="43137"/>
                  </a:srgbClr>
                </a:outerShdw>
              </a:effectLst>
            </a:endParaRPr>
          </a:p>
        </p:txBody>
      </p:sp>
      <p:sp>
        <p:nvSpPr>
          <p:cNvPr id="32" name="Rectangle 31"/>
          <p:cNvSpPr/>
          <p:nvPr/>
        </p:nvSpPr>
        <p:spPr>
          <a:xfrm>
            <a:off x="652944" y="33735330"/>
            <a:ext cx="5206875" cy="769441"/>
          </a:xfrm>
          <a:prstGeom prst="rect">
            <a:avLst/>
          </a:prstGeom>
        </p:spPr>
        <p:txBody>
          <a:bodyPr wrap="none">
            <a:spAutoFit/>
          </a:bodyPr>
          <a:lstStyle/>
          <a:p>
            <a:r>
              <a:rPr lang="en-AU" sz="4400" dirty="0" smtClean="0">
                <a:latin typeface="Arial" charset="0"/>
              </a:rPr>
              <a:t>Insert your text here</a:t>
            </a:r>
            <a:endParaRPr lang="fr-FR" sz="4400" dirty="0"/>
          </a:p>
        </p:txBody>
      </p:sp>
      <p:sp>
        <p:nvSpPr>
          <p:cNvPr id="33" name="Rectangle 32"/>
          <p:cNvSpPr/>
          <p:nvPr/>
        </p:nvSpPr>
        <p:spPr>
          <a:xfrm>
            <a:off x="-19007" y="34770184"/>
            <a:ext cx="30294220" cy="1647492"/>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lgn="just">
              <a:buSzPct val="130000"/>
              <a:buFont typeface="Wingdings" panose="05000000000000000000" pitchFamily="2" charset="2"/>
              <a:buChar char="v"/>
            </a:pPr>
            <a:r>
              <a:rPr lang="fr-FR" b="1" dirty="0">
                <a:solidFill>
                  <a:schemeClr val="tx1"/>
                </a:solidFill>
                <a:effectLst>
                  <a:outerShdw blurRad="38100" dist="38100" dir="2700000" algn="tl">
                    <a:srgbClr val="000000">
                      <a:alpha val="43137"/>
                    </a:srgbClr>
                  </a:outerShdw>
                </a:effectLst>
              </a:rPr>
              <a:t> </a:t>
            </a:r>
            <a:r>
              <a:rPr lang="fr-FR" b="1" dirty="0" smtClean="0">
                <a:solidFill>
                  <a:schemeClr val="tx1"/>
                </a:solidFill>
                <a:effectLst>
                  <a:outerShdw blurRad="38100" dist="38100" dir="2700000" algn="tl">
                    <a:srgbClr val="000000">
                      <a:alpha val="43137"/>
                    </a:srgbClr>
                  </a:outerShdw>
                </a:effectLst>
              </a:rPr>
              <a:t>  </a:t>
            </a:r>
            <a:r>
              <a:rPr lang="fr-FR" b="1" dirty="0" err="1" smtClean="0">
                <a:solidFill>
                  <a:schemeClr val="tx1"/>
                </a:solidFill>
                <a:effectLst>
                  <a:outerShdw blurRad="38100" dist="38100" dir="2700000" algn="tl">
                    <a:srgbClr val="000000">
                      <a:alpha val="43137"/>
                    </a:srgbClr>
                  </a:outerShdw>
                </a:effectLst>
              </a:rPr>
              <a:t>References</a:t>
            </a:r>
            <a:endParaRPr lang="fr-FR" b="1" dirty="0">
              <a:solidFill>
                <a:schemeClr val="tx1"/>
              </a:solidFill>
              <a:effectLst>
                <a:outerShdw blurRad="38100" dist="38100" dir="2700000" algn="tl">
                  <a:srgbClr val="000000">
                    <a:alpha val="43137"/>
                  </a:srgbClr>
                </a:outerShdw>
              </a:effectLst>
            </a:endParaRPr>
          </a:p>
        </p:txBody>
      </p:sp>
      <p:sp>
        <p:nvSpPr>
          <p:cNvPr id="34" name="Rectangle 33"/>
          <p:cNvSpPr/>
          <p:nvPr/>
        </p:nvSpPr>
        <p:spPr>
          <a:xfrm>
            <a:off x="652944" y="36867920"/>
            <a:ext cx="5865708" cy="769441"/>
          </a:xfrm>
          <a:prstGeom prst="rect">
            <a:avLst/>
          </a:prstGeom>
        </p:spPr>
        <p:txBody>
          <a:bodyPr wrap="none">
            <a:spAutoFit/>
          </a:bodyPr>
          <a:lstStyle/>
          <a:p>
            <a:r>
              <a:rPr lang="en-AU" sz="4400" i="1" dirty="0" smtClean="0">
                <a:latin typeface="Arial" charset="0"/>
              </a:rPr>
              <a:t>Insert references  here</a:t>
            </a:r>
            <a:endParaRPr lang="fr-FR" sz="4400" dirty="0"/>
          </a:p>
        </p:txBody>
      </p:sp>
      <p:sp>
        <p:nvSpPr>
          <p:cNvPr id="35" name="Text Box 27">
            <a:extLst>
              <a:ext uri="{FF2B5EF4-FFF2-40B4-BE49-F238E27FC236}">
                <a16:creationId xmlns:a16="http://schemas.microsoft.com/office/drawing/2014/main" id="{A17A6D6C-C686-F84B-B649-AF2FB8FB76F1}"/>
              </a:ext>
            </a:extLst>
          </p:cNvPr>
          <p:cNvSpPr txBox="1">
            <a:spLocks noChangeArrowheads="1"/>
          </p:cNvSpPr>
          <p:nvPr/>
        </p:nvSpPr>
        <p:spPr bwMode="auto">
          <a:xfrm>
            <a:off x="5161686" y="25647052"/>
            <a:ext cx="8343081" cy="5614119"/>
          </a:xfrm>
          <a:prstGeom prst="rect">
            <a:avLst/>
          </a:prstGeom>
          <a:solidFill>
            <a:schemeClr val="accent5">
              <a:lumMod val="75000"/>
            </a:schemeClr>
          </a:solidFill>
          <a:ln>
            <a:noFill/>
          </a:ln>
          <a:effectLst/>
        </p:spPr>
        <p:txBody>
          <a:bodyPr wrap="square" lIns="103903" tIns="51952" rIns="103903" bIns="51952">
            <a:spAutoFit/>
          </a:bodyPr>
          <a:lstStyle>
            <a:lvl1pPr defTabSz="4937125">
              <a:defRPr sz="9300">
                <a:solidFill>
                  <a:schemeClr val="tx1"/>
                </a:solidFill>
                <a:latin typeface="Tahoma" pitchFamily="34" charset="0"/>
              </a:defRPr>
            </a:lvl1pPr>
            <a:lvl2pPr marL="742950" indent="-285750" defTabSz="4937125">
              <a:defRPr sz="9300">
                <a:solidFill>
                  <a:schemeClr val="tx1"/>
                </a:solidFill>
                <a:latin typeface="Tahoma" pitchFamily="34" charset="0"/>
              </a:defRPr>
            </a:lvl2pPr>
            <a:lvl3pPr marL="1143000" indent="-228600" defTabSz="4937125">
              <a:defRPr sz="9300">
                <a:solidFill>
                  <a:schemeClr val="tx1"/>
                </a:solidFill>
                <a:latin typeface="Tahoma" pitchFamily="34" charset="0"/>
              </a:defRPr>
            </a:lvl3pPr>
            <a:lvl4pPr marL="1600200" indent="-228600" defTabSz="4937125">
              <a:defRPr sz="9300">
                <a:solidFill>
                  <a:schemeClr val="tx1"/>
                </a:solidFill>
                <a:latin typeface="Tahoma" pitchFamily="34" charset="0"/>
              </a:defRPr>
            </a:lvl4pPr>
            <a:lvl5pPr marL="2057400" indent="-228600" defTabSz="4937125">
              <a:defRPr sz="9300">
                <a:solidFill>
                  <a:schemeClr val="tx1"/>
                </a:solidFill>
                <a:latin typeface="Tahoma" pitchFamily="34" charset="0"/>
              </a:defRPr>
            </a:lvl5pPr>
            <a:lvl6pPr marL="2514600" indent="-228600" defTabSz="4937125" eaLnBrk="0" fontAlgn="base" hangingPunct="0">
              <a:spcBef>
                <a:spcPct val="0"/>
              </a:spcBef>
              <a:spcAft>
                <a:spcPct val="0"/>
              </a:spcAft>
              <a:defRPr sz="9300">
                <a:solidFill>
                  <a:schemeClr val="tx1"/>
                </a:solidFill>
                <a:latin typeface="Tahoma" pitchFamily="34" charset="0"/>
              </a:defRPr>
            </a:lvl6pPr>
            <a:lvl7pPr marL="2971800" indent="-228600" defTabSz="4937125" eaLnBrk="0" fontAlgn="base" hangingPunct="0">
              <a:spcBef>
                <a:spcPct val="0"/>
              </a:spcBef>
              <a:spcAft>
                <a:spcPct val="0"/>
              </a:spcAft>
              <a:defRPr sz="9300">
                <a:solidFill>
                  <a:schemeClr val="tx1"/>
                </a:solidFill>
                <a:latin typeface="Tahoma" pitchFamily="34" charset="0"/>
              </a:defRPr>
            </a:lvl7pPr>
            <a:lvl8pPr marL="3429000" indent="-228600" defTabSz="4937125" eaLnBrk="0" fontAlgn="base" hangingPunct="0">
              <a:spcBef>
                <a:spcPct val="0"/>
              </a:spcBef>
              <a:spcAft>
                <a:spcPct val="0"/>
              </a:spcAft>
              <a:defRPr sz="9300">
                <a:solidFill>
                  <a:schemeClr val="tx1"/>
                </a:solidFill>
                <a:latin typeface="Tahoma" pitchFamily="34" charset="0"/>
              </a:defRPr>
            </a:lvl8pPr>
            <a:lvl9pPr marL="3886200" indent="-228600" defTabSz="4937125" eaLnBrk="0" fontAlgn="base" hangingPunct="0">
              <a:spcBef>
                <a:spcPct val="0"/>
              </a:spcBef>
              <a:spcAft>
                <a:spcPct val="0"/>
              </a:spcAft>
              <a:defRPr sz="9300">
                <a:solidFill>
                  <a:schemeClr val="tx1"/>
                </a:solidFill>
                <a:latin typeface="Tahoma" pitchFamily="34" charset="0"/>
              </a:defRPr>
            </a:lvl9pPr>
          </a:lstStyle>
          <a:p>
            <a:pPr eaLnBrk="1" hangingPunct="1">
              <a:lnSpc>
                <a:spcPct val="50000"/>
              </a:lnSpc>
              <a:spcBef>
                <a:spcPct val="50000"/>
              </a:spcBef>
              <a:defRPr/>
            </a:pPr>
            <a:endParaRPr lang="en-US" sz="2000" b="1" dirty="0">
              <a:solidFill>
                <a:schemeClr val="bg1"/>
              </a:solidFill>
              <a:latin typeface="Arial" charset="0"/>
              <a:cs typeface="+mn-cs"/>
            </a:endParaRPr>
          </a:p>
          <a:p>
            <a:pPr eaLnBrk="1" hangingPunct="1">
              <a:lnSpc>
                <a:spcPct val="25000"/>
              </a:lnSpc>
              <a:spcBef>
                <a:spcPct val="50000"/>
              </a:spcBef>
              <a:defRPr/>
            </a:pPr>
            <a:r>
              <a:rPr lang="en-US" sz="2000" b="1" dirty="0">
                <a:solidFill>
                  <a:schemeClr val="bg1"/>
                </a:solidFill>
                <a:latin typeface="Arial" charset="0"/>
                <a:cs typeface="+mn-cs"/>
              </a:rPr>
              <a:t>  Table 1. </a:t>
            </a:r>
            <a:r>
              <a:rPr lang="en-US" sz="2000" dirty="0">
                <a:solidFill>
                  <a:schemeClr val="bg1"/>
                </a:solidFill>
                <a:latin typeface="Arial" charset="0"/>
                <a:cs typeface="+mn-cs"/>
              </a:rPr>
              <a:t>magna non (n=17)</a:t>
            </a:r>
          </a:p>
          <a:p>
            <a:pPr eaLnBrk="1" hangingPunct="1">
              <a:lnSpc>
                <a:spcPct val="25000"/>
              </a:lnSpc>
              <a:spcBef>
                <a:spcPct val="50000"/>
              </a:spcBef>
              <a:defRPr/>
            </a:pPr>
            <a:r>
              <a:rPr lang="en-US" sz="2000" dirty="0">
                <a:solidFill>
                  <a:schemeClr val="bg1"/>
                </a:solidFill>
                <a:latin typeface="Arial" charset="0"/>
                <a:cs typeface="+mn-cs"/>
              </a:rPr>
              <a:t>   -------------------------------------------------------------------------------------</a:t>
            </a:r>
          </a:p>
          <a:p>
            <a:pPr eaLnBrk="1" hangingPunct="1">
              <a:lnSpc>
                <a:spcPct val="25000"/>
              </a:lnSpc>
              <a:spcBef>
                <a:spcPct val="50000"/>
              </a:spcBef>
              <a:defRPr/>
            </a:pPr>
            <a:r>
              <a:rPr lang="en-US" sz="2000" dirty="0">
                <a:solidFill>
                  <a:schemeClr val="bg1"/>
                </a:solidFill>
                <a:latin typeface="Arial" charset="0"/>
                <a:cs typeface="+mn-cs"/>
              </a:rPr>
              <a:t>    Characteristic	</a:t>
            </a:r>
          </a:p>
          <a:p>
            <a:pPr eaLnBrk="1" hangingPunct="1">
              <a:lnSpc>
                <a:spcPct val="25000"/>
              </a:lnSpc>
              <a:spcBef>
                <a:spcPct val="50000"/>
              </a:spcBef>
              <a:defRPr/>
            </a:pPr>
            <a:r>
              <a:rPr lang="en-US" sz="2000" dirty="0">
                <a:solidFill>
                  <a:schemeClr val="bg1"/>
                </a:solidFill>
                <a:latin typeface="Arial" charset="0"/>
                <a:cs typeface="+mn-cs"/>
              </a:rPr>
              <a:t>   -------------------------------------------------------------------------------------</a:t>
            </a:r>
          </a:p>
          <a:p>
            <a:pPr eaLnBrk="1" hangingPunct="1">
              <a:lnSpc>
                <a:spcPct val="50000"/>
              </a:lnSpc>
              <a:spcBef>
                <a:spcPct val="50000"/>
              </a:spcBef>
              <a:defRPr/>
            </a:pPr>
            <a:r>
              <a:rPr lang="en-US" sz="2000" dirty="0">
                <a:solidFill>
                  <a:schemeClr val="bg1"/>
                </a:solidFill>
                <a:latin typeface="Arial" charset="0"/>
                <a:cs typeface="+mn-cs"/>
              </a:rPr>
              <a:t>     Age (years)	                     60.9 </a:t>
            </a:r>
            <a:r>
              <a:rPr lang="en-US" sz="2000" u="sng" dirty="0">
                <a:solidFill>
                  <a:schemeClr val="bg1"/>
                </a:solidFill>
                <a:latin typeface="Arial" charset="0"/>
                <a:cs typeface="+mn-cs"/>
              </a:rPr>
              <a:t>+</a:t>
            </a:r>
            <a:r>
              <a:rPr lang="en-US" sz="2000" dirty="0">
                <a:solidFill>
                  <a:schemeClr val="bg1"/>
                </a:solidFill>
                <a:latin typeface="Arial" charset="0"/>
                <a:cs typeface="+mn-cs"/>
              </a:rPr>
              <a:t> 9.2</a:t>
            </a:r>
          </a:p>
          <a:p>
            <a:pPr eaLnBrk="1" hangingPunct="1">
              <a:lnSpc>
                <a:spcPct val="50000"/>
              </a:lnSpc>
              <a:spcBef>
                <a:spcPct val="50000"/>
              </a:spcBef>
              <a:defRPr/>
            </a:pPr>
            <a:r>
              <a:rPr lang="en-US" sz="2000" dirty="0">
                <a:solidFill>
                  <a:schemeClr val="bg1"/>
                </a:solidFill>
                <a:latin typeface="Arial" charset="0"/>
                <a:cs typeface="+mn-cs"/>
              </a:rPr>
              <a:t>     Parity*	                             3</a:t>
            </a:r>
          </a:p>
          <a:p>
            <a:pPr eaLnBrk="1" hangingPunct="1">
              <a:lnSpc>
                <a:spcPct val="50000"/>
              </a:lnSpc>
              <a:spcBef>
                <a:spcPct val="50000"/>
              </a:spcBef>
              <a:defRPr/>
            </a:pPr>
            <a:r>
              <a:rPr lang="en-US" sz="2000" dirty="0">
                <a:solidFill>
                  <a:schemeClr val="bg1"/>
                </a:solidFill>
                <a:latin typeface="Arial" charset="0"/>
                <a:cs typeface="+mn-cs"/>
              </a:rPr>
              <a:t>     Menopausal	                         17 (100)</a:t>
            </a:r>
          </a:p>
          <a:p>
            <a:pPr eaLnBrk="1" hangingPunct="1">
              <a:lnSpc>
                <a:spcPct val="50000"/>
              </a:lnSpc>
              <a:spcBef>
                <a:spcPct val="50000"/>
              </a:spcBef>
              <a:defRPr/>
            </a:pPr>
            <a:r>
              <a:rPr lang="en-US" sz="2000" dirty="0">
                <a:solidFill>
                  <a:schemeClr val="bg1"/>
                </a:solidFill>
                <a:latin typeface="Arial" charset="0"/>
                <a:cs typeface="+mn-cs"/>
              </a:rPr>
              <a:t>     Hormone therapy	                           9 (52.9)</a:t>
            </a:r>
          </a:p>
          <a:p>
            <a:pPr eaLnBrk="1" hangingPunct="1">
              <a:lnSpc>
                <a:spcPct val="50000"/>
              </a:lnSpc>
              <a:spcBef>
                <a:spcPct val="50000"/>
              </a:spcBef>
              <a:defRPr/>
            </a:pPr>
            <a:r>
              <a:rPr lang="en-US" sz="2000" dirty="0">
                <a:solidFill>
                  <a:schemeClr val="bg1"/>
                </a:solidFill>
                <a:latin typeface="Arial" charset="0"/>
                <a:cs typeface="+mn-cs"/>
              </a:rPr>
              <a:t>     Previous posterior repair                                                     7 (41.2)</a:t>
            </a:r>
          </a:p>
          <a:p>
            <a:pPr eaLnBrk="1" hangingPunct="1">
              <a:lnSpc>
                <a:spcPct val="50000"/>
              </a:lnSpc>
              <a:spcBef>
                <a:spcPct val="50000"/>
              </a:spcBef>
              <a:defRPr/>
            </a:pPr>
            <a:r>
              <a:rPr lang="en-US" sz="2000" dirty="0">
                <a:solidFill>
                  <a:schemeClr val="bg1"/>
                </a:solidFill>
                <a:latin typeface="Arial" charset="0"/>
                <a:cs typeface="+mn-cs"/>
              </a:rPr>
              <a:t>     </a:t>
            </a:r>
            <a:r>
              <a:rPr lang="en-US" sz="2000" dirty="0" err="1">
                <a:solidFill>
                  <a:schemeClr val="bg1"/>
                </a:solidFill>
                <a:latin typeface="Arial" charset="0"/>
                <a:cs typeface="+mn-cs"/>
              </a:rPr>
              <a:t>Defecatory</a:t>
            </a:r>
            <a:r>
              <a:rPr lang="en-US" sz="2000" dirty="0">
                <a:solidFill>
                  <a:schemeClr val="bg1"/>
                </a:solidFill>
                <a:latin typeface="Arial" charset="0"/>
                <a:cs typeface="+mn-cs"/>
              </a:rPr>
              <a:t> symptoms	                           9 (52.9)</a:t>
            </a:r>
          </a:p>
          <a:p>
            <a:pPr eaLnBrk="1" hangingPunct="1">
              <a:lnSpc>
                <a:spcPct val="50000"/>
              </a:lnSpc>
              <a:spcBef>
                <a:spcPct val="50000"/>
              </a:spcBef>
              <a:defRPr/>
            </a:pPr>
            <a:r>
              <a:rPr lang="en-US" sz="2000" dirty="0">
                <a:solidFill>
                  <a:schemeClr val="bg1"/>
                </a:solidFill>
                <a:latin typeface="Arial" charset="0"/>
                <a:cs typeface="+mn-cs"/>
              </a:rPr>
              <a:t>     Bulge symptoms                                                                15 (88.2)</a:t>
            </a:r>
          </a:p>
          <a:p>
            <a:pPr eaLnBrk="1" hangingPunct="1">
              <a:lnSpc>
                <a:spcPct val="50000"/>
              </a:lnSpc>
              <a:spcBef>
                <a:spcPct val="50000"/>
              </a:spcBef>
              <a:defRPr/>
            </a:pPr>
            <a:r>
              <a:rPr lang="en-US" sz="2000" dirty="0">
                <a:solidFill>
                  <a:schemeClr val="bg1"/>
                </a:solidFill>
                <a:latin typeface="Arial" charset="0"/>
                <a:cs typeface="+mn-cs"/>
              </a:rPr>
              <a:t>     POP-Q stage of posterior wall prolapse*                               2</a:t>
            </a:r>
          </a:p>
          <a:p>
            <a:pPr eaLnBrk="1" hangingPunct="1">
              <a:lnSpc>
                <a:spcPct val="50000"/>
              </a:lnSpc>
              <a:spcBef>
                <a:spcPct val="50000"/>
              </a:spcBef>
              <a:defRPr/>
            </a:pPr>
            <a:r>
              <a:rPr lang="en-US" sz="2000" dirty="0">
                <a:solidFill>
                  <a:schemeClr val="bg1"/>
                </a:solidFill>
                <a:latin typeface="Arial" charset="0"/>
                <a:cs typeface="+mn-cs"/>
              </a:rPr>
              <a:t>     Point </a:t>
            </a:r>
            <a:r>
              <a:rPr lang="en-US" sz="2000" dirty="0" err="1">
                <a:solidFill>
                  <a:schemeClr val="bg1"/>
                </a:solidFill>
                <a:latin typeface="Arial" charset="0"/>
                <a:cs typeface="+mn-cs"/>
              </a:rPr>
              <a:t>Ap</a:t>
            </a:r>
            <a:r>
              <a:rPr lang="en-US" sz="2000" dirty="0">
                <a:solidFill>
                  <a:schemeClr val="bg1"/>
                </a:solidFill>
                <a:latin typeface="Arial" charset="0"/>
                <a:cs typeface="+mn-cs"/>
              </a:rPr>
              <a:t> on POP-Q*	                             +1.0</a:t>
            </a:r>
          </a:p>
          <a:p>
            <a:pPr eaLnBrk="1" hangingPunct="1">
              <a:lnSpc>
                <a:spcPct val="50000"/>
              </a:lnSpc>
              <a:spcBef>
                <a:spcPct val="50000"/>
              </a:spcBef>
              <a:defRPr/>
            </a:pPr>
            <a:r>
              <a:rPr lang="en-US" sz="2000" dirty="0">
                <a:solidFill>
                  <a:schemeClr val="bg1"/>
                </a:solidFill>
                <a:latin typeface="Arial" charset="0"/>
                <a:cs typeface="+mn-cs"/>
              </a:rPr>
              <a:t>     Concurrent </a:t>
            </a:r>
            <a:r>
              <a:rPr lang="en-US" sz="2000" dirty="0" err="1">
                <a:solidFill>
                  <a:schemeClr val="bg1"/>
                </a:solidFill>
                <a:latin typeface="Arial" charset="0"/>
                <a:cs typeface="+mn-cs"/>
              </a:rPr>
              <a:t>urogynecologic</a:t>
            </a:r>
            <a:r>
              <a:rPr lang="en-US" sz="2000" dirty="0">
                <a:solidFill>
                  <a:schemeClr val="bg1"/>
                </a:solidFill>
                <a:latin typeface="Arial" charset="0"/>
                <a:cs typeface="+mn-cs"/>
              </a:rPr>
              <a:t> procedures                              9 (52.9)</a:t>
            </a:r>
          </a:p>
          <a:p>
            <a:pPr eaLnBrk="1" hangingPunct="1">
              <a:lnSpc>
                <a:spcPct val="50000"/>
              </a:lnSpc>
              <a:spcBef>
                <a:spcPct val="50000"/>
              </a:spcBef>
              <a:defRPr/>
            </a:pPr>
            <a:r>
              <a:rPr lang="en-US" sz="2000" dirty="0">
                <a:solidFill>
                  <a:schemeClr val="bg1"/>
                </a:solidFill>
                <a:latin typeface="Arial" charset="0"/>
                <a:cs typeface="+mn-cs"/>
              </a:rPr>
              <a:t>     Site-specific defect                                                              5 (29.4)    </a:t>
            </a:r>
          </a:p>
          <a:p>
            <a:pPr eaLnBrk="1" hangingPunct="1">
              <a:lnSpc>
                <a:spcPct val="25000"/>
              </a:lnSpc>
              <a:spcBef>
                <a:spcPct val="50000"/>
              </a:spcBef>
              <a:defRPr/>
            </a:pPr>
            <a:r>
              <a:rPr lang="en-US" sz="2000" dirty="0">
                <a:solidFill>
                  <a:schemeClr val="bg1"/>
                </a:solidFill>
                <a:latin typeface="Arial" charset="0"/>
                <a:cs typeface="+mn-cs"/>
              </a:rPr>
              <a:t>    -------------------------------------------------------------------------------------</a:t>
            </a:r>
          </a:p>
          <a:p>
            <a:pPr eaLnBrk="1" hangingPunct="1">
              <a:lnSpc>
                <a:spcPct val="25000"/>
              </a:lnSpc>
              <a:spcBef>
                <a:spcPct val="50000"/>
              </a:spcBef>
              <a:defRPr/>
            </a:pPr>
            <a:r>
              <a:rPr lang="en-US" sz="2000" dirty="0">
                <a:solidFill>
                  <a:schemeClr val="bg1"/>
                </a:solidFill>
                <a:latin typeface="Arial" charset="0"/>
                <a:cs typeface="+mn-cs"/>
              </a:rPr>
              <a:t>     Data are presented as mean </a:t>
            </a:r>
            <a:r>
              <a:rPr lang="en-US" sz="2000" u="sng" dirty="0">
                <a:solidFill>
                  <a:schemeClr val="bg1"/>
                </a:solidFill>
                <a:latin typeface="Arial" charset="0"/>
                <a:cs typeface="+mn-cs"/>
              </a:rPr>
              <a:t>+</a:t>
            </a:r>
            <a:r>
              <a:rPr lang="en-US" sz="2000" dirty="0">
                <a:solidFill>
                  <a:schemeClr val="bg1"/>
                </a:solidFill>
                <a:latin typeface="Arial" charset="0"/>
                <a:cs typeface="+mn-cs"/>
              </a:rPr>
              <a:t> standard deviation or n (%)            </a:t>
            </a:r>
          </a:p>
          <a:p>
            <a:pPr eaLnBrk="1" hangingPunct="1">
              <a:lnSpc>
                <a:spcPct val="50000"/>
              </a:lnSpc>
              <a:spcBef>
                <a:spcPct val="50000"/>
              </a:spcBef>
              <a:defRPr/>
            </a:pPr>
            <a:r>
              <a:rPr lang="en-US" sz="2000" dirty="0">
                <a:solidFill>
                  <a:schemeClr val="bg1"/>
                </a:solidFill>
                <a:latin typeface="Arial" charset="0"/>
                <a:cs typeface="+mn-cs"/>
              </a:rPr>
              <a:t>     *Data presented as median</a:t>
            </a:r>
            <a:r>
              <a:rPr lang="en-US" sz="1800" b="1" dirty="0">
                <a:solidFill>
                  <a:schemeClr val="bg1"/>
                </a:solidFill>
                <a:latin typeface="Arial" charset="0"/>
                <a:cs typeface="+mn-cs"/>
              </a:rPr>
              <a:t>                     </a:t>
            </a:r>
          </a:p>
          <a:p>
            <a:pPr eaLnBrk="1" hangingPunct="1">
              <a:lnSpc>
                <a:spcPct val="50000"/>
              </a:lnSpc>
              <a:spcBef>
                <a:spcPct val="50000"/>
              </a:spcBef>
              <a:defRPr/>
            </a:pPr>
            <a:endParaRPr lang="en-US" sz="1800" b="1" dirty="0">
              <a:solidFill>
                <a:schemeClr val="bg1"/>
              </a:solidFill>
              <a:latin typeface="Arial" charset="0"/>
              <a:cs typeface="+mn-cs"/>
            </a:endParaRPr>
          </a:p>
        </p:txBody>
      </p:sp>
      <p:grpSp>
        <p:nvGrpSpPr>
          <p:cNvPr id="36" name="Group 388">
            <a:extLst>
              <a:ext uri="{FF2B5EF4-FFF2-40B4-BE49-F238E27FC236}">
                <a16:creationId xmlns:a16="http://schemas.microsoft.com/office/drawing/2014/main" id="{2ED4A814-5D76-4D40-B777-6A272E784545}"/>
              </a:ext>
            </a:extLst>
          </p:cNvPr>
          <p:cNvGrpSpPr>
            <a:grpSpLocks/>
          </p:cNvGrpSpPr>
          <p:nvPr/>
        </p:nvGrpSpPr>
        <p:grpSpPr bwMode="auto">
          <a:xfrm>
            <a:off x="16405412" y="25647052"/>
            <a:ext cx="9101359" cy="5565615"/>
            <a:chOff x="15805" y="14304"/>
            <a:chExt cx="7218" cy="5280"/>
          </a:xfrm>
        </p:grpSpPr>
        <p:sp>
          <p:nvSpPr>
            <p:cNvPr id="37" name="AutoShape 133">
              <a:extLst>
                <a:ext uri="{FF2B5EF4-FFF2-40B4-BE49-F238E27FC236}">
                  <a16:creationId xmlns:a16="http://schemas.microsoft.com/office/drawing/2014/main" id="{110B7E88-480B-1940-9CA3-32E088C44271}"/>
                </a:ext>
              </a:extLst>
            </p:cNvPr>
            <p:cNvSpPr>
              <a:spLocks noChangeAspect="1" noChangeArrowheads="1" noTextEdit="1"/>
            </p:cNvSpPr>
            <p:nvPr/>
          </p:nvSpPr>
          <p:spPr bwMode="auto">
            <a:xfrm>
              <a:off x="15828" y="14392"/>
              <a:ext cx="6912" cy="5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38" name="Rectangle 134">
              <a:extLst>
                <a:ext uri="{FF2B5EF4-FFF2-40B4-BE49-F238E27FC236}">
                  <a16:creationId xmlns:a16="http://schemas.microsoft.com/office/drawing/2014/main" id="{D200800C-BE63-6545-B55E-D0F2A9F4017B}"/>
                </a:ext>
              </a:extLst>
            </p:cNvPr>
            <p:cNvSpPr>
              <a:spLocks noChangeArrowheads="1"/>
            </p:cNvSpPr>
            <p:nvPr/>
          </p:nvSpPr>
          <p:spPr bwMode="auto">
            <a:xfrm>
              <a:off x="16189" y="14407"/>
              <a:ext cx="6135" cy="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39" name="Rectangle 135">
              <a:extLst>
                <a:ext uri="{FF2B5EF4-FFF2-40B4-BE49-F238E27FC236}">
                  <a16:creationId xmlns:a16="http://schemas.microsoft.com/office/drawing/2014/main" id="{7F3CFA76-9DDF-684D-B0A1-979D1E6C6A4B}"/>
                </a:ext>
              </a:extLst>
            </p:cNvPr>
            <p:cNvSpPr>
              <a:spLocks noChangeArrowheads="1"/>
            </p:cNvSpPr>
            <p:nvPr/>
          </p:nvSpPr>
          <p:spPr bwMode="auto">
            <a:xfrm>
              <a:off x="17172" y="14304"/>
              <a:ext cx="5462" cy="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4400">
                  <a:solidFill>
                    <a:srgbClr val="003366"/>
                  </a:solidFill>
                  <a:latin typeface="Arial" panose="020B0604020202020204" pitchFamily="34" charset="0"/>
                </a:rPr>
                <a:t>Title of the chart here</a:t>
              </a:r>
            </a:p>
          </p:txBody>
        </p:sp>
        <p:sp>
          <p:nvSpPr>
            <p:cNvPr id="40" name="Line 136">
              <a:extLst>
                <a:ext uri="{FF2B5EF4-FFF2-40B4-BE49-F238E27FC236}">
                  <a16:creationId xmlns:a16="http://schemas.microsoft.com/office/drawing/2014/main" id="{76641D1F-A27D-4B44-9D4F-EABA5DBAD8B7}"/>
                </a:ext>
              </a:extLst>
            </p:cNvPr>
            <p:cNvSpPr>
              <a:spLocks noChangeShapeType="1"/>
            </p:cNvSpPr>
            <p:nvPr/>
          </p:nvSpPr>
          <p:spPr bwMode="auto">
            <a:xfrm>
              <a:off x="16354" y="18077"/>
              <a:ext cx="6158" cy="1"/>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1" name="Line 137">
              <a:extLst>
                <a:ext uri="{FF2B5EF4-FFF2-40B4-BE49-F238E27FC236}">
                  <a16:creationId xmlns:a16="http://schemas.microsoft.com/office/drawing/2014/main" id="{EA7306F0-4F7D-E14C-AEF5-A2193C8CC047}"/>
                </a:ext>
              </a:extLst>
            </p:cNvPr>
            <p:cNvSpPr>
              <a:spLocks noChangeShapeType="1"/>
            </p:cNvSpPr>
            <p:nvPr/>
          </p:nvSpPr>
          <p:spPr bwMode="auto">
            <a:xfrm>
              <a:off x="16354" y="17370"/>
              <a:ext cx="6158" cy="1"/>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2" name="Line 138">
              <a:extLst>
                <a:ext uri="{FF2B5EF4-FFF2-40B4-BE49-F238E27FC236}">
                  <a16:creationId xmlns:a16="http://schemas.microsoft.com/office/drawing/2014/main" id="{B4782BA0-D039-8440-B276-37A0ECD0BB35}"/>
                </a:ext>
              </a:extLst>
            </p:cNvPr>
            <p:cNvSpPr>
              <a:spLocks noChangeShapeType="1"/>
            </p:cNvSpPr>
            <p:nvPr/>
          </p:nvSpPr>
          <p:spPr bwMode="auto">
            <a:xfrm>
              <a:off x="16354" y="16663"/>
              <a:ext cx="6158" cy="8"/>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3" name="Line 139">
              <a:extLst>
                <a:ext uri="{FF2B5EF4-FFF2-40B4-BE49-F238E27FC236}">
                  <a16:creationId xmlns:a16="http://schemas.microsoft.com/office/drawing/2014/main" id="{85A221F5-AD61-4D4B-8DE0-45788B88E5B3}"/>
                </a:ext>
              </a:extLst>
            </p:cNvPr>
            <p:cNvSpPr>
              <a:spLocks noChangeShapeType="1"/>
            </p:cNvSpPr>
            <p:nvPr/>
          </p:nvSpPr>
          <p:spPr bwMode="auto">
            <a:xfrm>
              <a:off x="16354" y="15964"/>
              <a:ext cx="6158" cy="1"/>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4" name="Line 140">
              <a:extLst>
                <a:ext uri="{FF2B5EF4-FFF2-40B4-BE49-F238E27FC236}">
                  <a16:creationId xmlns:a16="http://schemas.microsoft.com/office/drawing/2014/main" id="{DA14E5A1-3EEF-364A-AE28-8A5EA071D745}"/>
                </a:ext>
              </a:extLst>
            </p:cNvPr>
            <p:cNvSpPr>
              <a:spLocks noChangeShapeType="1"/>
            </p:cNvSpPr>
            <p:nvPr/>
          </p:nvSpPr>
          <p:spPr bwMode="auto">
            <a:xfrm>
              <a:off x="16324" y="18784"/>
              <a:ext cx="30" cy="1"/>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5" name="Line 141">
              <a:extLst>
                <a:ext uri="{FF2B5EF4-FFF2-40B4-BE49-F238E27FC236}">
                  <a16:creationId xmlns:a16="http://schemas.microsoft.com/office/drawing/2014/main" id="{E7EFFA2D-C7DE-F342-82F1-B173D344BE98}"/>
                </a:ext>
              </a:extLst>
            </p:cNvPr>
            <p:cNvSpPr>
              <a:spLocks noChangeShapeType="1"/>
            </p:cNvSpPr>
            <p:nvPr/>
          </p:nvSpPr>
          <p:spPr bwMode="auto">
            <a:xfrm>
              <a:off x="16324" y="18077"/>
              <a:ext cx="30" cy="1"/>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6" name="Line 142">
              <a:extLst>
                <a:ext uri="{FF2B5EF4-FFF2-40B4-BE49-F238E27FC236}">
                  <a16:creationId xmlns:a16="http://schemas.microsoft.com/office/drawing/2014/main" id="{8B53773F-AA6B-B849-8CB2-77E2F01B756A}"/>
                </a:ext>
              </a:extLst>
            </p:cNvPr>
            <p:cNvSpPr>
              <a:spLocks noChangeShapeType="1"/>
            </p:cNvSpPr>
            <p:nvPr/>
          </p:nvSpPr>
          <p:spPr bwMode="auto">
            <a:xfrm>
              <a:off x="16324" y="17370"/>
              <a:ext cx="30" cy="1"/>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7" name="Line 143">
              <a:extLst>
                <a:ext uri="{FF2B5EF4-FFF2-40B4-BE49-F238E27FC236}">
                  <a16:creationId xmlns:a16="http://schemas.microsoft.com/office/drawing/2014/main" id="{4981CE1A-0734-7A48-9E95-C35367F452D0}"/>
                </a:ext>
              </a:extLst>
            </p:cNvPr>
            <p:cNvSpPr>
              <a:spLocks noChangeShapeType="1"/>
            </p:cNvSpPr>
            <p:nvPr/>
          </p:nvSpPr>
          <p:spPr bwMode="auto">
            <a:xfrm>
              <a:off x="16324" y="15964"/>
              <a:ext cx="30" cy="1"/>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8" name="Line 144">
              <a:extLst>
                <a:ext uri="{FF2B5EF4-FFF2-40B4-BE49-F238E27FC236}">
                  <a16:creationId xmlns:a16="http://schemas.microsoft.com/office/drawing/2014/main" id="{95E45535-F0D6-3142-AFC5-74CB4ABC77AC}"/>
                </a:ext>
              </a:extLst>
            </p:cNvPr>
            <p:cNvSpPr>
              <a:spLocks noChangeShapeType="1"/>
            </p:cNvSpPr>
            <p:nvPr/>
          </p:nvSpPr>
          <p:spPr bwMode="auto">
            <a:xfrm>
              <a:off x="16354" y="18784"/>
              <a:ext cx="6158" cy="1"/>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9" name="Line 145">
              <a:extLst>
                <a:ext uri="{FF2B5EF4-FFF2-40B4-BE49-F238E27FC236}">
                  <a16:creationId xmlns:a16="http://schemas.microsoft.com/office/drawing/2014/main" id="{9FA44E96-DF7A-F247-AA67-12244540F228}"/>
                </a:ext>
              </a:extLst>
            </p:cNvPr>
            <p:cNvSpPr>
              <a:spLocks noChangeShapeType="1"/>
            </p:cNvSpPr>
            <p:nvPr/>
          </p:nvSpPr>
          <p:spPr bwMode="auto">
            <a:xfrm flipV="1">
              <a:off x="16354" y="18784"/>
              <a:ext cx="8"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0" name="Line 146">
              <a:extLst>
                <a:ext uri="{FF2B5EF4-FFF2-40B4-BE49-F238E27FC236}">
                  <a16:creationId xmlns:a16="http://schemas.microsoft.com/office/drawing/2014/main" id="{B3508DD1-4DA4-B147-89D7-35224B3DE17F}"/>
                </a:ext>
              </a:extLst>
            </p:cNvPr>
            <p:cNvSpPr>
              <a:spLocks noChangeShapeType="1"/>
            </p:cNvSpPr>
            <p:nvPr/>
          </p:nvSpPr>
          <p:spPr bwMode="auto">
            <a:xfrm flipV="1">
              <a:off x="16512" y="18784"/>
              <a:ext cx="8"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 name="Line 147">
              <a:extLst>
                <a:ext uri="{FF2B5EF4-FFF2-40B4-BE49-F238E27FC236}">
                  <a16:creationId xmlns:a16="http://schemas.microsoft.com/office/drawing/2014/main" id="{1923E020-E15C-F241-A98D-324C57502FB0}"/>
                </a:ext>
              </a:extLst>
            </p:cNvPr>
            <p:cNvSpPr>
              <a:spLocks noChangeShapeType="1"/>
            </p:cNvSpPr>
            <p:nvPr/>
          </p:nvSpPr>
          <p:spPr bwMode="auto">
            <a:xfrm flipV="1">
              <a:off x="16670" y="18784"/>
              <a:ext cx="8"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2" name="Line 148">
              <a:extLst>
                <a:ext uri="{FF2B5EF4-FFF2-40B4-BE49-F238E27FC236}">
                  <a16:creationId xmlns:a16="http://schemas.microsoft.com/office/drawing/2014/main" id="{4272EB7C-CE11-F34A-B714-A27A512912A3}"/>
                </a:ext>
              </a:extLst>
            </p:cNvPr>
            <p:cNvSpPr>
              <a:spLocks noChangeShapeType="1"/>
            </p:cNvSpPr>
            <p:nvPr/>
          </p:nvSpPr>
          <p:spPr bwMode="auto">
            <a:xfrm flipV="1">
              <a:off x="16828" y="18784"/>
              <a:ext cx="7"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3" name="Line 149">
              <a:extLst>
                <a:ext uri="{FF2B5EF4-FFF2-40B4-BE49-F238E27FC236}">
                  <a16:creationId xmlns:a16="http://schemas.microsoft.com/office/drawing/2014/main" id="{9B2F24B5-4D18-DD4F-A4D5-CFFEE2A56A14}"/>
                </a:ext>
              </a:extLst>
            </p:cNvPr>
            <p:cNvSpPr>
              <a:spLocks noChangeShapeType="1"/>
            </p:cNvSpPr>
            <p:nvPr/>
          </p:nvSpPr>
          <p:spPr bwMode="auto">
            <a:xfrm flipV="1">
              <a:off x="16986" y="18784"/>
              <a:ext cx="7"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4" name="Line 150">
              <a:extLst>
                <a:ext uri="{FF2B5EF4-FFF2-40B4-BE49-F238E27FC236}">
                  <a16:creationId xmlns:a16="http://schemas.microsoft.com/office/drawing/2014/main" id="{2D3D0A56-1E5D-604F-9860-DB3EE9D18B4E}"/>
                </a:ext>
              </a:extLst>
            </p:cNvPr>
            <p:cNvSpPr>
              <a:spLocks noChangeShapeType="1"/>
            </p:cNvSpPr>
            <p:nvPr/>
          </p:nvSpPr>
          <p:spPr bwMode="auto">
            <a:xfrm flipV="1">
              <a:off x="17144" y="18784"/>
              <a:ext cx="7"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5" name="Line 151">
              <a:extLst>
                <a:ext uri="{FF2B5EF4-FFF2-40B4-BE49-F238E27FC236}">
                  <a16:creationId xmlns:a16="http://schemas.microsoft.com/office/drawing/2014/main" id="{B57C5B9D-D83A-6843-BEAD-D73A5B8C6CCB}"/>
                </a:ext>
              </a:extLst>
            </p:cNvPr>
            <p:cNvSpPr>
              <a:spLocks noChangeShapeType="1"/>
            </p:cNvSpPr>
            <p:nvPr/>
          </p:nvSpPr>
          <p:spPr bwMode="auto">
            <a:xfrm flipV="1">
              <a:off x="17302" y="18784"/>
              <a:ext cx="7"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6" name="Line 152">
              <a:extLst>
                <a:ext uri="{FF2B5EF4-FFF2-40B4-BE49-F238E27FC236}">
                  <a16:creationId xmlns:a16="http://schemas.microsoft.com/office/drawing/2014/main" id="{59CFAEE7-E155-6F4C-A83A-99A6B62C9931}"/>
                </a:ext>
              </a:extLst>
            </p:cNvPr>
            <p:cNvSpPr>
              <a:spLocks noChangeShapeType="1"/>
            </p:cNvSpPr>
            <p:nvPr/>
          </p:nvSpPr>
          <p:spPr bwMode="auto">
            <a:xfrm flipV="1">
              <a:off x="17459"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7" name="Line 153">
              <a:extLst>
                <a:ext uri="{FF2B5EF4-FFF2-40B4-BE49-F238E27FC236}">
                  <a16:creationId xmlns:a16="http://schemas.microsoft.com/office/drawing/2014/main" id="{B29D1ED4-80BA-4043-9C2F-E33A68661901}"/>
                </a:ext>
              </a:extLst>
            </p:cNvPr>
            <p:cNvSpPr>
              <a:spLocks noChangeShapeType="1"/>
            </p:cNvSpPr>
            <p:nvPr/>
          </p:nvSpPr>
          <p:spPr bwMode="auto">
            <a:xfrm flipV="1">
              <a:off x="17617"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8" name="Line 154">
              <a:extLst>
                <a:ext uri="{FF2B5EF4-FFF2-40B4-BE49-F238E27FC236}">
                  <a16:creationId xmlns:a16="http://schemas.microsoft.com/office/drawing/2014/main" id="{155F7C01-AC9F-1845-91E4-3AB95996F469}"/>
                </a:ext>
              </a:extLst>
            </p:cNvPr>
            <p:cNvSpPr>
              <a:spLocks noChangeShapeType="1"/>
            </p:cNvSpPr>
            <p:nvPr/>
          </p:nvSpPr>
          <p:spPr bwMode="auto">
            <a:xfrm flipV="1">
              <a:off x="17775" y="18784"/>
              <a:ext cx="8"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9" name="Line 155">
              <a:extLst>
                <a:ext uri="{FF2B5EF4-FFF2-40B4-BE49-F238E27FC236}">
                  <a16:creationId xmlns:a16="http://schemas.microsoft.com/office/drawing/2014/main" id="{A0E44745-5A82-A941-A1CB-D11152C71097}"/>
                </a:ext>
              </a:extLst>
            </p:cNvPr>
            <p:cNvSpPr>
              <a:spLocks noChangeShapeType="1"/>
            </p:cNvSpPr>
            <p:nvPr/>
          </p:nvSpPr>
          <p:spPr bwMode="auto">
            <a:xfrm flipV="1">
              <a:off x="17933" y="18784"/>
              <a:ext cx="8"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0" name="Line 156">
              <a:extLst>
                <a:ext uri="{FF2B5EF4-FFF2-40B4-BE49-F238E27FC236}">
                  <a16:creationId xmlns:a16="http://schemas.microsoft.com/office/drawing/2014/main" id="{C137F46C-C745-CA46-B004-0965E8349A69}"/>
                </a:ext>
              </a:extLst>
            </p:cNvPr>
            <p:cNvSpPr>
              <a:spLocks noChangeShapeType="1"/>
            </p:cNvSpPr>
            <p:nvPr/>
          </p:nvSpPr>
          <p:spPr bwMode="auto">
            <a:xfrm flipV="1">
              <a:off x="18091"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1" name="Line 157">
              <a:extLst>
                <a:ext uri="{FF2B5EF4-FFF2-40B4-BE49-F238E27FC236}">
                  <a16:creationId xmlns:a16="http://schemas.microsoft.com/office/drawing/2014/main" id="{9A4AF983-6B81-B949-8C32-E67458AD8A01}"/>
                </a:ext>
              </a:extLst>
            </p:cNvPr>
            <p:cNvSpPr>
              <a:spLocks noChangeShapeType="1"/>
            </p:cNvSpPr>
            <p:nvPr/>
          </p:nvSpPr>
          <p:spPr bwMode="auto">
            <a:xfrm flipV="1">
              <a:off x="18249"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2" name="Line 158">
              <a:extLst>
                <a:ext uri="{FF2B5EF4-FFF2-40B4-BE49-F238E27FC236}">
                  <a16:creationId xmlns:a16="http://schemas.microsoft.com/office/drawing/2014/main" id="{2CD98689-7A01-CB46-AEBF-F9C17C3FFBA1}"/>
                </a:ext>
              </a:extLst>
            </p:cNvPr>
            <p:cNvSpPr>
              <a:spLocks noChangeShapeType="1"/>
            </p:cNvSpPr>
            <p:nvPr/>
          </p:nvSpPr>
          <p:spPr bwMode="auto">
            <a:xfrm flipV="1">
              <a:off x="18407"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3" name="Line 159">
              <a:extLst>
                <a:ext uri="{FF2B5EF4-FFF2-40B4-BE49-F238E27FC236}">
                  <a16:creationId xmlns:a16="http://schemas.microsoft.com/office/drawing/2014/main" id="{33AA734C-0F4F-AB4C-816B-D72DC1892E69}"/>
                </a:ext>
              </a:extLst>
            </p:cNvPr>
            <p:cNvSpPr>
              <a:spLocks noChangeShapeType="1"/>
            </p:cNvSpPr>
            <p:nvPr/>
          </p:nvSpPr>
          <p:spPr bwMode="auto">
            <a:xfrm flipV="1">
              <a:off x="18565"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4" name="Line 160">
              <a:extLst>
                <a:ext uri="{FF2B5EF4-FFF2-40B4-BE49-F238E27FC236}">
                  <a16:creationId xmlns:a16="http://schemas.microsoft.com/office/drawing/2014/main" id="{6170F6E9-ECC1-B54B-8668-7435012F6D55}"/>
                </a:ext>
              </a:extLst>
            </p:cNvPr>
            <p:cNvSpPr>
              <a:spLocks noChangeShapeType="1"/>
            </p:cNvSpPr>
            <p:nvPr/>
          </p:nvSpPr>
          <p:spPr bwMode="auto">
            <a:xfrm flipV="1">
              <a:off x="18723"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5" name="Line 161">
              <a:extLst>
                <a:ext uri="{FF2B5EF4-FFF2-40B4-BE49-F238E27FC236}">
                  <a16:creationId xmlns:a16="http://schemas.microsoft.com/office/drawing/2014/main" id="{B8BDB035-511F-264D-A59C-AD07ACE3CF7B}"/>
                </a:ext>
              </a:extLst>
            </p:cNvPr>
            <p:cNvSpPr>
              <a:spLocks noChangeShapeType="1"/>
            </p:cNvSpPr>
            <p:nvPr/>
          </p:nvSpPr>
          <p:spPr bwMode="auto">
            <a:xfrm flipV="1">
              <a:off x="18880"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6" name="Line 162">
              <a:extLst>
                <a:ext uri="{FF2B5EF4-FFF2-40B4-BE49-F238E27FC236}">
                  <a16:creationId xmlns:a16="http://schemas.microsoft.com/office/drawing/2014/main" id="{C0AF30E5-13F1-FF43-A2C6-936293CF6429}"/>
                </a:ext>
              </a:extLst>
            </p:cNvPr>
            <p:cNvSpPr>
              <a:spLocks noChangeShapeType="1"/>
            </p:cNvSpPr>
            <p:nvPr/>
          </p:nvSpPr>
          <p:spPr bwMode="auto">
            <a:xfrm flipV="1">
              <a:off x="19038"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7" name="Line 163">
              <a:extLst>
                <a:ext uri="{FF2B5EF4-FFF2-40B4-BE49-F238E27FC236}">
                  <a16:creationId xmlns:a16="http://schemas.microsoft.com/office/drawing/2014/main" id="{6B2907F3-6806-D544-B7D3-DCBBBFA782B1}"/>
                </a:ext>
              </a:extLst>
            </p:cNvPr>
            <p:cNvSpPr>
              <a:spLocks noChangeShapeType="1"/>
            </p:cNvSpPr>
            <p:nvPr/>
          </p:nvSpPr>
          <p:spPr bwMode="auto">
            <a:xfrm flipV="1">
              <a:off x="19196"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8" name="Line 164">
              <a:extLst>
                <a:ext uri="{FF2B5EF4-FFF2-40B4-BE49-F238E27FC236}">
                  <a16:creationId xmlns:a16="http://schemas.microsoft.com/office/drawing/2014/main" id="{899673EE-1329-C74D-8DA1-0FCCD251D2FD}"/>
                </a:ext>
              </a:extLst>
            </p:cNvPr>
            <p:cNvSpPr>
              <a:spLocks noChangeShapeType="1"/>
            </p:cNvSpPr>
            <p:nvPr/>
          </p:nvSpPr>
          <p:spPr bwMode="auto">
            <a:xfrm flipV="1">
              <a:off x="19354"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9" name="Line 165">
              <a:extLst>
                <a:ext uri="{FF2B5EF4-FFF2-40B4-BE49-F238E27FC236}">
                  <a16:creationId xmlns:a16="http://schemas.microsoft.com/office/drawing/2014/main" id="{8E1DCAFE-7E09-EE4A-B6D4-4B644919C2A1}"/>
                </a:ext>
              </a:extLst>
            </p:cNvPr>
            <p:cNvSpPr>
              <a:spLocks noChangeShapeType="1"/>
            </p:cNvSpPr>
            <p:nvPr/>
          </p:nvSpPr>
          <p:spPr bwMode="auto">
            <a:xfrm flipV="1">
              <a:off x="19512"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70" name="Line 166">
              <a:extLst>
                <a:ext uri="{FF2B5EF4-FFF2-40B4-BE49-F238E27FC236}">
                  <a16:creationId xmlns:a16="http://schemas.microsoft.com/office/drawing/2014/main" id="{B778AEF6-1530-D24F-B2FA-3E6E8DFAD328}"/>
                </a:ext>
              </a:extLst>
            </p:cNvPr>
            <p:cNvSpPr>
              <a:spLocks noChangeShapeType="1"/>
            </p:cNvSpPr>
            <p:nvPr/>
          </p:nvSpPr>
          <p:spPr bwMode="auto">
            <a:xfrm flipV="1">
              <a:off x="19670"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71" name="Line 167">
              <a:extLst>
                <a:ext uri="{FF2B5EF4-FFF2-40B4-BE49-F238E27FC236}">
                  <a16:creationId xmlns:a16="http://schemas.microsoft.com/office/drawing/2014/main" id="{E9AD357F-A236-1340-A4B3-84CDB0D125B0}"/>
                </a:ext>
              </a:extLst>
            </p:cNvPr>
            <p:cNvSpPr>
              <a:spLocks noChangeShapeType="1"/>
            </p:cNvSpPr>
            <p:nvPr/>
          </p:nvSpPr>
          <p:spPr bwMode="auto">
            <a:xfrm flipV="1">
              <a:off x="19828"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72" name="Line 168">
              <a:extLst>
                <a:ext uri="{FF2B5EF4-FFF2-40B4-BE49-F238E27FC236}">
                  <a16:creationId xmlns:a16="http://schemas.microsoft.com/office/drawing/2014/main" id="{69ACD4A2-2DC4-3C4B-81F3-CD47BA9E95A0}"/>
                </a:ext>
              </a:extLst>
            </p:cNvPr>
            <p:cNvSpPr>
              <a:spLocks noChangeShapeType="1"/>
            </p:cNvSpPr>
            <p:nvPr/>
          </p:nvSpPr>
          <p:spPr bwMode="auto">
            <a:xfrm flipV="1">
              <a:off x="19986"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73" name="Line 169">
              <a:extLst>
                <a:ext uri="{FF2B5EF4-FFF2-40B4-BE49-F238E27FC236}">
                  <a16:creationId xmlns:a16="http://schemas.microsoft.com/office/drawing/2014/main" id="{F8653F4B-F623-654F-8189-7DC6A7189A68}"/>
                </a:ext>
              </a:extLst>
            </p:cNvPr>
            <p:cNvSpPr>
              <a:spLocks noChangeShapeType="1"/>
            </p:cNvSpPr>
            <p:nvPr/>
          </p:nvSpPr>
          <p:spPr bwMode="auto">
            <a:xfrm flipV="1">
              <a:off x="20143"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74" name="Line 170">
              <a:extLst>
                <a:ext uri="{FF2B5EF4-FFF2-40B4-BE49-F238E27FC236}">
                  <a16:creationId xmlns:a16="http://schemas.microsoft.com/office/drawing/2014/main" id="{35C6A4F7-FA49-1645-A9D8-2DE0879312AA}"/>
                </a:ext>
              </a:extLst>
            </p:cNvPr>
            <p:cNvSpPr>
              <a:spLocks noChangeShapeType="1"/>
            </p:cNvSpPr>
            <p:nvPr/>
          </p:nvSpPr>
          <p:spPr bwMode="auto">
            <a:xfrm flipV="1">
              <a:off x="20301"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75" name="Line 171">
              <a:extLst>
                <a:ext uri="{FF2B5EF4-FFF2-40B4-BE49-F238E27FC236}">
                  <a16:creationId xmlns:a16="http://schemas.microsoft.com/office/drawing/2014/main" id="{89261C8F-6067-7E4E-83FA-E2B49268A7E5}"/>
                </a:ext>
              </a:extLst>
            </p:cNvPr>
            <p:cNvSpPr>
              <a:spLocks noChangeShapeType="1"/>
            </p:cNvSpPr>
            <p:nvPr/>
          </p:nvSpPr>
          <p:spPr bwMode="auto">
            <a:xfrm flipV="1">
              <a:off x="20459"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76" name="Line 172">
              <a:extLst>
                <a:ext uri="{FF2B5EF4-FFF2-40B4-BE49-F238E27FC236}">
                  <a16:creationId xmlns:a16="http://schemas.microsoft.com/office/drawing/2014/main" id="{D5911982-C15B-FC4B-BB4E-61308DE4CB17}"/>
                </a:ext>
              </a:extLst>
            </p:cNvPr>
            <p:cNvSpPr>
              <a:spLocks noChangeShapeType="1"/>
            </p:cNvSpPr>
            <p:nvPr/>
          </p:nvSpPr>
          <p:spPr bwMode="auto">
            <a:xfrm flipV="1">
              <a:off x="20617"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77" name="Line 173">
              <a:extLst>
                <a:ext uri="{FF2B5EF4-FFF2-40B4-BE49-F238E27FC236}">
                  <a16:creationId xmlns:a16="http://schemas.microsoft.com/office/drawing/2014/main" id="{6C6DB29D-3163-9644-84E4-DF25A9699DB1}"/>
                </a:ext>
              </a:extLst>
            </p:cNvPr>
            <p:cNvSpPr>
              <a:spLocks noChangeShapeType="1"/>
            </p:cNvSpPr>
            <p:nvPr/>
          </p:nvSpPr>
          <p:spPr bwMode="auto">
            <a:xfrm flipV="1">
              <a:off x="20775"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78" name="Line 174">
              <a:extLst>
                <a:ext uri="{FF2B5EF4-FFF2-40B4-BE49-F238E27FC236}">
                  <a16:creationId xmlns:a16="http://schemas.microsoft.com/office/drawing/2014/main" id="{EE6D84B9-4203-074A-8922-6830F7BEE094}"/>
                </a:ext>
              </a:extLst>
            </p:cNvPr>
            <p:cNvSpPr>
              <a:spLocks noChangeShapeType="1"/>
            </p:cNvSpPr>
            <p:nvPr/>
          </p:nvSpPr>
          <p:spPr bwMode="auto">
            <a:xfrm flipV="1">
              <a:off x="20933"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79" name="Line 175">
              <a:extLst>
                <a:ext uri="{FF2B5EF4-FFF2-40B4-BE49-F238E27FC236}">
                  <a16:creationId xmlns:a16="http://schemas.microsoft.com/office/drawing/2014/main" id="{A4202C7B-A40B-C241-9748-C118AE24A745}"/>
                </a:ext>
              </a:extLst>
            </p:cNvPr>
            <p:cNvSpPr>
              <a:spLocks noChangeShapeType="1"/>
            </p:cNvSpPr>
            <p:nvPr/>
          </p:nvSpPr>
          <p:spPr bwMode="auto">
            <a:xfrm flipV="1">
              <a:off x="21091"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80" name="Line 176">
              <a:extLst>
                <a:ext uri="{FF2B5EF4-FFF2-40B4-BE49-F238E27FC236}">
                  <a16:creationId xmlns:a16="http://schemas.microsoft.com/office/drawing/2014/main" id="{42F96C7B-80AA-DC49-9ED8-17A5BAA11AE5}"/>
                </a:ext>
              </a:extLst>
            </p:cNvPr>
            <p:cNvSpPr>
              <a:spLocks noChangeShapeType="1"/>
            </p:cNvSpPr>
            <p:nvPr/>
          </p:nvSpPr>
          <p:spPr bwMode="auto">
            <a:xfrm flipV="1">
              <a:off x="21249"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81" name="Line 177">
              <a:extLst>
                <a:ext uri="{FF2B5EF4-FFF2-40B4-BE49-F238E27FC236}">
                  <a16:creationId xmlns:a16="http://schemas.microsoft.com/office/drawing/2014/main" id="{E97873E1-80E1-BE4B-AF0C-38542578912D}"/>
                </a:ext>
              </a:extLst>
            </p:cNvPr>
            <p:cNvSpPr>
              <a:spLocks noChangeShapeType="1"/>
            </p:cNvSpPr>
            <p:nvPr/>
          </p:nvSpPr>
          <p:spPr bwMode="auto">
            <a:xfrm flipV="1">
              <a:off x="21407" y="18784"/>
              <a:ext cx="1" cy="22"/>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82" name="Rectangle 178">
              <a:extLst>
                <a:ext uri="{FF2B5EF4-FFF2-40B4-BE49-F238E27FC236}">
                  <a16:creationId xmlns:a16="http://schemas.microsoft.com/office/drawing/2014/main" id="{CABDF520-A7F5-1E4C-BD6A-F1B7A08DDCD8}"/>
                </a:ext>
              </a:extLst>
            </p:cNvPr>
            <p:cNvSpPr>
              <a:spLocks noChangeArrowheads="1"/>
            </p:cNvSpPr>
            <p:nvPr/>
          </p:nvSpPr>
          <p:spPr bwMode="auto">
            <a:xfrm>
              <a:off x="16144" y="18694"/>
              <a:ext cx="173"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83" name="Rectangle 179">
              <a:extLst>
                <a:ext uri="{FF2B5EF4-FFF2-40B4-BE49-F238E27FC236}">
                  <a16:creationId xmlns:a16="http://schemas.microsoft.com/office/drawing/2014/main" id="{62517618-88F3-8A45-AD1A-D9E9D26054F0}"/>
                </a:ext>
              </a:extLst>
            </p:cNvPr>
            <p:cNvSpPr>
              <a:spLocks noChangeArrowheads="1"/>
            </p:cNvSpPr>
            <p:nvPr/>
          </p:nvSpPr>
          <p:spPr bwMode="auto">
            <a:xfrm>
              <a:off x="16144" y="18709"/>
              <a:ext cx="234"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20</a:t>
              </a:r>
              <a:endParaRPr lang="en-US" altLang="fr-FR" sz="2400">
                <a:latin typeface="Arial" panose="020B0604020202020204" pitchFamily="34" charset="0"/>
              </a:endParaRPr>
            </a:p>
          </p:txBody>
        </p:sp>
        <p:sp>
          <p:nvSpPr>
            <p:cNvPr id="84" name="Rectangle 180">
              <a:extLst>
                <a:ext uri="{FF2B5EF4-FFF2-40B4-BE49-F238E27FC236}">
                  <a16:creationId xmlns:a16="http://schemas.microsoft.com/office/drawing/2014/main" id="{7380D7E7-8062-CA44-8E13-4855C255D5E8}"/>
                </a:ext>
              </a:extLst>
            </p:cNvPr>
            <p:cNvSpPr>
              <a:spLocks noChangeArrowheads="1"/>
            </p:cNvSpPr>
            <p:nvPr/>
          </p:nvSpPr>
          <p:spPr bwMode="auto">
            <a:xfrm>
              <a:off x="16144" y="17987"/>
              <a:ext cx="17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85" name="Rectangle 181">
              <a:extLst>
                <a:ext uri="{FF2B5EF4-FFF2-40B4-BE49-F238E27FC236}">
                  <a16:creationId xmlns:a16="http://schemas.microsoft.com/office/drawing/2014/main" id="{F4F998FA-277B-B24F-B0D1-817796291E16}"/>
                </a:ext>
              </a:extLst>
            </p:cNvPr>
            <p:cNvSpPr>
              <a:spLocks noChangeArrowheads="1"/>
            </p:cNvSpPr>
            <p:nvPr/>
          </p:nvSpPr>
          <p:spPr bwMode="auto">
            <a:xfrm>
              <a:off x="16144" y="18002"/>
              <a:ext cx="234"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30</a:t>
              </a:r>
              <a:endParaRPr lang="en-US" altLang="fr-FR" sz="2400">
                <a:latin typeface="Arial" panose="020B0604020202020204" pitchFamily="34" charset="0"/>
              </a:endParaRPr>
            </a:p>
          </p:txBody>
        </p:sp>
        <p:sp>
          <p:nvSpPr>
            <p:cNvPr id="86" name="Rectangle 182">
              <a:extLst>
                <a:ext uri="{FF2B5EF4-FFF2-40B4-BE49-F238E27FC236}">
                  <a16:creationId xmlns:a16="http://schemas.microsoft.com/office/drawing/2014/main" id="{BE248BBE-B1BA-F848-8BFA-EBAD405A5124}"/>
                </a:ext>
              </a:extLst>
            </p:cNvPr>
            <p:cNvSpPr>
              <a:spLocks noChangeArrowheads="1"/>
            </p:cNvSpPr>
            <p:nvPr/>
          </p:nvSpPr>
          <p:spPr bwMode="auto">
            <a:xfrm>
              <a:off x="16144" y="17280"/>
              <a:ext cx="173"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87" name="Rectangle 183">
              <a:extLst>
                <a:ext uri="{FF2B5EF4-FFF2-40B4-BE49-F238E27FC236}">
                  <a16:creationId xmlns:a16="http://schemas.microsoft.com/office/drawing/2014/main" id="{8C02FBE1-E27E-9747-8C75-55A7FD821CB8}"/>
                </a:ext>
              </a:extLst>
            </p:cNvPr>
            <p:cNvSpPr>
              <a:spLocks noChangeArrowheads="1"/>
            </p:cNvSpPr>
            <p:nvPr/>
          </p:nvSpPr>
          <p:spPr bwMode="auto">
            <a:xfrm>
              <a:off x="16144" y="17295"/>
              <a:ext cx="234"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40</a:t>
              </a:r>
              <a:endParaRPr lang="en-US" altLang="fr-FR" sz="2400">
                <a:latin typeface="Arial" panose="020B0604020202020204" pitchFamily="34" charset="0"/>
              </a:endParaRPr>
            </a:p>
          </p:txBody>
        </p:sp>
        <p:sp>
          <p:nvSpPr>
            <p:cNvPr id="88" name="Rectangle 184">
              <a:extLst>
                <a:ext uri="{FF2B5EF4-FFF2-40B4-BE49-F238E27FC236}">
                  <a16:creationId xmlns:a16="http://schemas.microsoft.com/office/drawing/2014/main" id="{8337F40B-ACDF-2E49-B036-A2F065611BC2}"/>
                </a:ext>
              </a:extLst>
            </p:cNvPr>
            <p:cNvSpPr>
              <a:spLocks noChangeArrowheads="1"/>
            </p:cNvSpPr>
            <p:nvPr/>
          </p:nvSpPr>
          <p:spPr bwMode="auto">
            <a:xfrm>
              <a:off x="16144" y="16580"/>
              <a:ext cx="173"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89" name="Rectangle 185">
              <a:extLst>
                <a:ext uri="{FF2B5EF4-FFF2-40B4-BE49-F238E27FC236}">
                  <a16:creationId xmlns:a16="http://schemas.microsoft.com/office/drawing/2014/main" id="{10D438AD-3CC0-994E-99CA-FCD647CD6B6C}"/>
                </a:ext>
              </a:extLst>
            </p:cNvPr>
            <p:cNvSpPr>
              <a:spLocks noChangeArrowheads="1"/>
            </p:cNvSpPr>
            <p:nvPr/>
          </p:nvSpPr>
          <p:spPr bwMode="auto">
            <a:xfrm>
              <a:off x="16144" y="16588"/>
              <a:ext cx="234"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50</a:t>
              </a:r>
              <a:endParaRPr lang="en-US" altLang="fr-FR" sz="2400">
                <a:latin typeface="Arial" panose="020B0604020202020204" pitchFamily="34" charset="0"/>
              </a:endParaRPr>
            </a:p>
          </p:txBody>
        </p:sp>
        <p:sp>
          <p:nvSpPr>
            <p:cNvPr id="90" name="Rectangle 186">
              <a:extLst>
                <a:ext uri="{FF2B5EF4-FFF2-40B4-BE49-F238E27FC236}">
                  <a16:creationId xmlns:a16="http://schemas.microsoft.com/office/drawing/2014/main" id="{271D798B-5FA6-784C-8445-DD18A3EA23C4}"/>
                </a:ext>
              </a:extLst>
            </p:cNvPr>
            <p:cNvSpPr>
              <a:spLocks noChangeArrowheads="1"/>
            </p:cNvSpPr>
            <p:nvPr/>
          </p:nvSpPr>
          <p:spPr bwMode="auto">
            <a:xfrm>
              <a:off x="16144" y="15873"/>
              <a:ext cx="173"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91" name="Rectangle 187">
              <a:extLst>
                <a:ext uri="{FF2B5EF4-FFF2-40B4-BE49-F238E27FC236}">
                  <a16:creationId xmlns:a16="http://schemas.microsoft.com/office/drawing/2014/main" id="{E4BB3394-6B45-3843-85ED-78C58E6FBEF1}"/>
                </a:ext>
              </a:extLst>
            </p:cNvPr>
            <p:cNvSpPr>
              <a:spLocks noChangeArrowheads="1"/>
            </p:cNvSpPr>
            <p:nvPr/>
          </p:nvSpPr>
          <p:spPr bwMode="auto">
            <a:xfrm>
              <a:off x="16144" y="15888"/>
              <a:ext cx="234"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60</a:t>
              </a:r>
              <a:endParaRPr lang="en-US" altLang="fr-FR" sz="2400">
                <a:latin typeface="Arial" panose="020B0604020202020204" pitchFamily="34" charset="0"/>
              </a:endParaRPr>
            </a:p>
          </p:txBody>
        </p:sp>
        <p:sp>
          <p:nvSpPr>
            <p:cNvPr id="92" name="Rectangle 188">
              <a:extLst>
                <a:ext uri="{FF2B5EF4-FFF2-40B4-BE49-F238E27FC236}">
                  <a16:creationId xmlns:a16="http://schemas.microsoft.com/office/drawing/2014/main" id="{A1133F2C-6380-C94E-837E-FC8B1FE34A9A}"/>
                </a:ext>
              </a:extLst>
            </p:cNvPr>
            <p:cNvSpPr>
              <a:spLocks noChangeArrowheads="1"/>
            </p:cNvSpPr>
            <p:nvPr/>
          </p:nvSpPr>
          <p:spPr bwMode="auto">
            <a:xfrm rot="-60000">
              <a:off x="16285" y="18932"/>
              <a:ext cx="152"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N</a:t>
              </a:r>
              <a:endParaRPr lang="en-US" altLang="fr-FR" sz="2400">
                <a:latin typeface="Arial" panose="020B0604020202020204" pitchFamily="34" charset="0"/>
              </a:endParaRPr>
            </a:p>
          </p:txBody>
        </p:sp>
        <p:sp>
          <p:nvSpPr>
            <p:cNvPr id="93" name="Rectangle 189">
              <a:extLst>
                <a:ext uri="{FF2B5EF4-FFF2-40B4-BE49-F238E27FC236}">
                  <a16:creationId xmlns:a16="http://schemas.microsoft.com/office/drawing/2014/main" id="{6BEDEC17-8C94-A74B-ABA8-4AAA672C4D37}"/>
                </a:ext>
              </a:extLst>
            </p:cNvPr>
            <p:cNvSpPr>
              <a:spLocks noChangeArrowheads="1"/>
            </p:cNvSpPr>
            <p:nvPr/>
          </p:nvSpPr>
          <p:spPr bwMode="auto">
            <a:xfrm rot="-120000">
              <a:off x="16879" y="18929"/>
              <a:ext cx="234"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C*</a:t>
              </a:r>
              <a:endParaRPr lang="en-US" altLang="fr-FR" sz="2400">
                <a:latin typeface="Arial" panose="020B0604020202020204" pitchFamily="34" charset="0"/>
              </a:endParaRPr>
            </a:p>
          </p:txBody>
        </p:sp>
        <p:sp>
          <p:nvSpPr>
            <p:cNvPr id="94" name="Rectangle 190">
              <a:extLst>
                <a:ext uri="{FF2B5EF4-FFF2-40B4-BE49-F238E27FC236}">
                  <a16:creationId xmlns:a16="http://schemas.microsoft.com/office/drawing/2014/main" id="{EEAFA066-F126-B848-9C9C-386F98F29215}"/>
                </a:ext>
              </a:extLst>
            </p:cNvPr>
            <p:cNvSpPr>
              <a:spLocks noChangeArrowheads="1"/>
            </p:cNvSpPr>
            <p:nvPr/>
          </p:nvSpPr>
          <p:spPr bwMode="auto">
            <a:xfrm rot="-5400000">
              <a:off x="15729" y="17084"/>
              <a:ext cx="531"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2400" b="1">
                  <a:solidFill>
                    <a:srgbClr val="000000"/>
                  </a:solidFill>
                  <a:latin typeface="Arial" panose="020B0604020202020204" pitchFamily="34" charset="0"/>
                </a:rPr>
                <a:t>T-score</a:t>
              </a:r>
              <a:endParaRPr lang="en-US" altLang="fr-FR" sz="2400">
                <a:latin typeface="Arial" panose="020B0604020202020204" pitchFamily="34" charset="0"/>
              </a:endParaRPr>
            </a:p>
          </p:txBody>
        </p:sp>
        <p:sp>
          <p:nvSpPr>
            <p:cNvPr id="95" name="Rectangle 191">
              <a:extLst>
                <a:ext uri="{FF2B5EF4-FFF2-40B4-BE49-F238E27FC236}">
                  <a16:creationId xmlns:a16="http://schemas.microsoft.com/office/drawing/2014/main" id="{81C4845C-86DE-F640-A7A0-AC05EA5D3CA3}"/>
                </a:ext>
              </a:extLst>
            </p:cNvPr>
            <p:cNvSpPr>
              <a:spLocks noChangeArrowheads="1"/>
            </p:cNvSpPr>
            <p:nvPr/>
          </p:nvSpPr>
          <p:spPr bwMode="auto">
            <a:xfrm>
              <a:off x="17196" y="15242"/>
              <a:ext cx="4346" cy="331"/>
            </a:xfrm>
            <a:prstGeom prst="rect">
              <a:avLst/>
            </a:prstGeom>
            <a:solidFill>
              <a:srgbClr val="FFFFFF"/>
            </a:solidFill>
            <a:ln w="11113">
              <a:solidFill>
                <a:srgbClr val="000000"/>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grpSp>
          <p:nvGrpSpPr>
            <p:cNvPr id="96" name="Group 192">
              <a:extLst>
                <a:ext uri="{FF2B5EF4-FFF2-40B4-BE49-F238E27FC236}">
                  <a16:creationId xmlns:a16="http://schemas.microsoft.com/office/drawing/2014/main" id="{80B0D585-D964-AA4F-BEF5-F621B5DD8449}"/>
                </a:ext>
              </a:extLst>
            </p:cNvPr>
            <p:cNvGrpSpPr>
              <a:grpSpLocks/>
            </p:cNvGrpSpPr>
            <p:nvPr/>
          </p:nvGrpSpPr>
          <p:grpSpPr bwMode="auto">
            <a:xfrm>
              <a:off x="17287" y="15287"/>
              <a:ext cx="496" cy="173"/>
              <a:chOff x="17347" y="15151"/>
              <a:chExt cx="496" cy="173"/>
            </a:xfrm>
          </p:grpSpPr>
          <p:sp>
            <p:nvSpPr>
              <p:cNvPr id="288" name="Line 193">
                <a:extLst>
                  <a:ext uri="{FF2B5EF4-FFF2-40B4-BE49-F238E27FC236}">
                    <a16:creationId xmlns:a16="http://schemas.microsoft.com/office/drawing/2014/main" id="{9D650D25-C41B-3D45-B75E-8B9208E9E4A1}"/>
                  </a:ext>
                </a:extLst>
              </p:cNvPr>
              <p:cNvSpPr>
                <a:spLocks noChangeShapeType="1"/>
              </p:cNvSpPr>
              <p:nvPr/>
            </p:nvSpPr>
            <p:spPr bwMode="auto">
              <a:xfrm>
                <a:off x="17347" y="15241"/>
                <a:ext cx="496" cy="1"/>
              </a:xfrm>
              <a:prstGeom prst="line">
                <a:avLst/>
              </a:prstGeom>
              <a:noFill/>
              <a:ln w="47625">
                <a:solidFill>
                  <a:srgbClr val="3333CC"/>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89" name="Freeform 194">
                <a:extLst>
                  <a:ext uri="{FF2B5EF4-FFF2-40B4-BE49-F238E27FC236}">
                    <a16:creationId xmlns:a16="http://schemas.microsoft.com/office/drawing/2014/main" id="{1111AFA0-7A65-6841-BB43-B137B838410B}"/>
                  </a:ext>
                </a:extLst>
              </p:cNvPr>
              <p:cNvSpPr>
                <a:spLocks/>
              </p:cNvSpPr>
              <p:nvPr/>
            </p:nvSpPr>
            <p:spPr bwMode="auto">
              <a:xfrm>
                <a:off x="17527" y="15151"/>
                <a:ext cx="128" cy="173"/>
              </a:xfrm>
              <a:custGeom>
                <a:avLst/>
                <a:gdLst>
                  <a:gd name="T0" fmla="*/ 68 w 128"/>
                  <a:gd name="T1" fmla="*/ 0 h 173"/>
                  <a:gd name="T2" fmla="*/ 128 w 128"/>
                  <a:gd name="T3" fmla="*/ 83 h 173"/>
                  <a:gd name="T4" fmla="*/ 68 w 128"/>
                  <a:gd name="T5" fmla="*/ 173 h 173"/>
                  <a:gd name="T6" fmla="*/ 0 w 128"/>
                  <a:gd name="T7" fmla="*/ 83 h 173"/>
                  <a:gd name="T8" fmla="*/ 68 w 128"/>
                  <a:gd name="T9" fmla="*/ 0 h 17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8" h="173">
                    <a:moveTo>
                      <a:pt x="68" y="0"/>
                    </a:moveTo>
                    <a:lnTo>
                      <a:pt x="128" y="83"/>
                    </a:lnTo>
                    <a:lnTo>
                      <a:pt x="68" y="173"/>
                    </a:lnTo>
                    <a:lnTo>
                      <a:pt x="0" y="83"/>
                    </a:lnTo>
                    <a:lnTo>
                      <a:pt x="68" y="0"/>
                    </a:lnTo>
                    <a:close/>
                  </a:path>
                </a:pathLst>
              </a:custGeom>
              <a:solidFill>
                <a:srgbClr val="3333CC"/>
              </a:solidFill>
              <a:ln w="47625" cap="rnd">
                <a:solidFill>
                  <a:srgbClr val="3333CC"/>
                </a:solidFill>
                <a:prstDash val="solid"/>
                <a:round/>
                <a:headEnd/>
                <a:tailEnd/>
              </a:ln>
            </p:spPr>
            <p:txBody>
              <a:bodyPr/>
              <a:lstStyle/>
              <a:p>
                <a:endParaRPr lang="fr-FR"/>
              </a:p>
            </p:txBody>
          </p:sp>
        </p:grpSp>
        <p:sp>
          <p:nvSpPr>
            <p:cNvPr id="97" name="Rectangle 195">
              <a:extLst>
                <a:ext uri="{FF2B5EF4-FFF2-40B4-BE49-F238E27FC236}">
                  <a16:creationId xmlns:a16="http://schemas.microsoft.com/office/drawing/2014/main" id="{CFD349FD-BA3E-5548-A8B9-AFFE71095252}"/>
                </a:ext>
              </a:extLst>
            </p:cNvPr>
            <p:cNvSpPr>
              <a:spLocks noChangeArrowheads="1"/>
            </p:cNvSpPr>
            <p:nvPr/>
          </p:nvSpPr>
          <p:spPr bwMode="auto">
            <a:xfrm>
              <a:off x="17858" y="15257"/>
              <a:ext cx="1511"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98" name="Rectangle 196">
              <a:extLst>
                <a:ext uri="{FF2B5EF4-FFF2-40B4-BE49-F238E27FC236}">
                  <a16:creationId xmlns:a16="http://schemas.microsoft.com/office/drawing/2014/main" id="{1A3C1A87-D75E-E445-9B74-BD607AB717AD}"/>
                </a:ext>
              </a:extLst>
            </p:cNvPr>
            <p:cNvSpPr>
              <a:spLocks noChangeArrowheads="1"/>
            </p:cNvSpPr>
            <p:nvPr/>
          </p:nvSpPr>
          <p:spPr bwMode="auto">
            <a:xfrm>
              <a:off x="17858" y="15265"/>
              <a:ext cx="1963"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2400" b="1" dirty="0">
                  <a:solidFill>
                    <a:srgbClr val="000000"/>
                  </a:solidFill>
                  <a:latin typeface="Arial" panose="020B0604020202020204" pitchFamily="34" charset="0"/>
                </a:rPr>
                <a:t>Testosterone</a:t>
              </a:r>
              <a:endParaRPr lang="en-US" altLang="fr-FR" sz="2400" dirty="0">
                <a:latin typeface="Arial" panose="020B0604020202020204" pitchFamily="34" charset="0"/>
              </a:endParaRPr>
            </a:p>
          </p:txBody>
        </p:sp>
        <p:grpSp>
          <p:nvGrpSpPr>
            <p:cNvPr id="99" name="Group 197">
              <a:extLst>
                <a:ext uri="{FF2B5EF4-FFF2-40B4-BE49-F238E27FC236}">
                  <a16:creationId xmlns:a16="http://schemas.microsoft.com/office/drawing/2014/main" id="{3B538E35-10D4-F247-926D-99BF7617D47E}"/>
                </a:ext>
              </a:extLst>
            </p:cNvPr>
            <p:cNvGrpSpPr>
              <a:grpSpLocks/>
            </p:cNvGrpSpPr>
            <p:nvPr/>
          </p:nvGrpSpPr>
          <p:grpSpPr bwMode="auto">
            <a:xfrm>
              <a:off x="19595" y="15302"/>
              <a:ext cx="571" cy="150"/>
              <a:chOff x="19655" y="15166"/>
              <a:chExt cx="571" cy="150"/>
            </a:xfrm>
          </p:grpSpPr>
          <p:sp>
            <p:nvSpPr>
              <p:cNvPr id="286" name="Line 198">
                <a:extLst>
                  <a:ext uri="{FF2B5EF4-FFF2-40B4-BE49-F238E27FC236}">
                    <a16:creationId xmlns:a16="http://schemas.microsoft.com/office/drawing/2014/main" id="{FF83D2CF-3C4F-B645-8AD0-1F424F9E45DB}"/>
                  </a:ext>
                </a:extLst>
              </p:cNvPr>
              <p:cNvSpPr>
                <a:spLocks noChangeShapeType="1"/>
              </p:cNvSpPr>
              <p:nvPr/>
            </p:nvSpPr>
            <p:spPr bwMode="auto">
              <a:xfrm>
                <a:off x="19655" y="15234"/>
                <a:ext cx="571" cy="7"/>
              </a:xfrm>
              <a:prstGeom prst="line">
                <a:avLst/>
              </a:prstGeom>
              <a:noFill/>
              <a:ln w="47625">
                <a:solidFill>
                  <a:srgbClr val="00CC99"/>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87" name="Rectangle 199">
                <a:extLst>
                  <a:ext uri="{FF2B5EF4-FFF2-40B4-BE49-F238E27FC236}">
                    <a16:creationId xmlns:a16="http://schemas.microsoft.com/office/drawing/2014/main" id="{E9178989-2ADF-2146-A126-D352FF54C32F}"/>
                  </a:ext>
                </a:extLst>
              </p:cNvPr>
              <p:cNvSpPr>
                <a:spLocks noChangeArrowheads="1"/>
              </p:cNvSpPr>
              <p:nvPr/>
            </p:nvSpPr>
            <p:spPr bwMode="auto">
              <a:xfrm>
                <a:off x="19865" y="15166"/>
                <a:ext cx="151" cy="150"/>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grpSp>
        <p:sp>
          <p:nvSpPr>
            <p:cNvPr id="100" name="Rectangle 200">
              <a:extLst>
                <a:ext uri="{FF2B5EF4-FFF2-40B4-BE49-F238E27FC236}">
                  <a16:creationId xmlns:a16="http://schemas.microsoft.com/office/drawing/2014/main" id="{82664128-1877-FE49-A105-E1C9077E5A15}"/>
                </a:ext>
              </a:extLst>
            </p:cNvPr>
            <p:cNvSpPr>
              <a:spLocks noChangeArrowheads="1"/>
            </p:cNvSpPr>
            <p:nvPr/>
          </p:nvSpPr>
          <p:spPr bwMode="auto">
            <a:xfrm>
              <a:off x="20219" y="15257"/>
              <a:ext cx="924"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01" name="Rectangle 201">
              <a:extLst>
                <a:ext uri="{FF2B5EF4-FFF2-40B4-BE49-F238E27FC236}">
                  <a16:creationId xmlns:a16="http://schemas.microsoft.com/office/drawing/2014/main" id="{832A8726-3426-9B42-837E-3FD4BBDC201E}"/>
                </a:ext>
              </a:extLst>
            </p:cNvPr>
            <p:cNvSpPr>
              <a:spLocks noChangeArrowheads="1"/>
            </p:cNvSpPr>
            <p:nvPr/>
          </p:nvSpPr>
          <p:spPr bwMode="auto">
            <a:xfrm>
              <a:off x="20219" y="15265"/>
              <a:ext cx="1212"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2400" b="1">
                  <a:solidFill>
                    <a:srgbClr val="000000"/>
                  </a:solidFill>
                  <a:latin typeface="Arial" panose="020B0604020202020204" pitchFamily="34" charset="0"/>
                </a:rPr>
                <a:t>Placebo</a:t>
              </a:r>
              <a:endParaRPr lang="en-US" altLang="fr-FR" sz="2400">
                <a:latin typeface="Arial" panose="020B0604020202020204" pitchFamily="34" charset="0"/>
              </a:endParaRPr>
            </a:p>
          </p:txBody>
        </p:sp>
        <p:sp>
          <p:nvSpPr>
            <p:cNvPr id="102" name="Rectangle 202">
              <a:extLst>
                <a:ext uri="{FF2B5EF4-FFF2-40B4-BE49-F238E27FC236}">
                  <a16:creationId xmlns:a16="http://schemas.microsoft.com/office/drawing/2014/main" id="{96EE678F-BD57-9C48-8742-3CB1898CD719}"/>
                </a:ext>
              </a:extLst>
            </p:cNvPr>
            <p:cNvSpPr>
              <a:spLocks noChangeArrowheads="1"/>
            </p:cNvSpPr>
            <p:nvPr/>
          </p:nvSpPr>
          <p:spPr bwMode="auto">
            <a:xfrm>
              <a:off x="20865" y="19318"/>
              <a:ext cx="760" cy="225"/>
            </a:xfrm>
            <a:prstGeom prst="rect">
              <a:avLst/>
            </a:prstGeom>
            <a:solidFill>
              <a:srgbClr val="FFFFFF"/>
            </a:solidFill>
            <a:ln w="11113">
              <a:solidFill>
                <a:srgbClr val="000000"/>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03" name="Rectangle 203">
              <a:extLst>
                <a:ext uri="{FF2B5EF4-FFF2-40B4-BE49-F238E27FC236}">
                  <a16:creationId xmlns:a16="http://schemas.microsoft.com/office/drawing/2014/main" id="{AEE14789-1933-9342-9A52-6437AC85AA01}"/>
                </a:ext>
              </a:extLst>
            </p:cNvPr>
            <p:cNvSpPr>
              <a:spLocks noChangeArrowheads="1"/>
            </p:cNvSpPr>
            <p:nvPr/>
          </p:nvSpPr>
          <p:spPr bwMode="auto">
            <a:xfrm>
              <a:off x="20865" y="19333"/>
              <a:ext cx="96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800" b="1">
                  <a:solidFill>
                    <a:srgbClr val="000000"/>
                  </a:solidFill>
                  <a:latin typeface="Arial" panose="020B0604020202020204" pitchFamily="34" charset="0"/>
                </a:rPr>
                <a:t>  *p &lt; .05</a:t>
              </a:r>
              <a:endParaRPr lang="en-US" altLang="fr-FR" sz="2400">
                <a:latin typeface="Arial" panose="020B0604020202020204" pitchFamily="34" charset="0"/>
              </a:endParaRPr>
            </a:p>
          </p:txBody>
        </p:sp>
        <p:sp>
          <p:nvSpPr>
            <p:cNvPr id="104" name="Rectangle 204">
              <a:extLst>
                <a:ext uri="{FF2B5EF4-FFF2-40B4-BE49-F238E27FC236}">
                  <a16:creationId xmlns:a16="http://schemas.microsoft.com/office/drawing/2014/main" id="{71B5F116-9D7C-BB4C-893A-3625319F0C5B}"/>
                </a:ext>
              </a:extLst>
            </p:cNvPr>
            <p:cNvSpPr>
              <a:spLocks noChangeArrowheads="1"/>
            </p:cNvSpPr>
            <p:nvPr/>
          </p:nvSpPr>
          <p:spPr bwMode="auto">
            <a:xfrm>
              <a:off x="16429" y="18979"/>
              <a:ext cx="249"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05" name="Rectangle 205">
              <a:extLst>
                <a:ext uri="{FF2B5EF4-FFF2-40B4-BE49-F238E27FC236}">
                  <a16:creationId xmlns:a16="http://schemas.microsoft.com/office/drawing/2014/main" id="{5F9CEEE4-CB3C-F343-ADFF-E64666DA6DF3}"/>
                </a:ext>
              </a:extLst>
            </p:cNvPr>
            <p:cNvSpPr>
              <a:spLocks noChangeArrowheads="1"/>
            </p:cNvSpPr>
            <p:nvPr/>
          </p:nvSpPr>
          <p:spPr bwMode="auto">
            <a:xfrm>
              <a:off x="16505" y="19024"/>
              <a:ext cx="140"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E</a:t>
              </a:r>
              <a:endParaRPr lang="en-US" altLang="fr-FR" sz="2400">
                <a:latin typeface="Arial" panose="020B0604020202020204" pitchFamily="34" charset="0"/>
              </a:endParaRPr>
            </a:p>
          </p:txBody>
        </p:sp>
        <p:sp>
          <p:nvSpPr>
            <p:cNvPr id="106" name="Rectangle 206">
              <a:extLst>
                <a:ext uri="{FF2B5EF4-FFF2-40B4-BE49-F238E27FC236}">
                  <a16:creationId xmlns:a16="http://schemas.microsoft.com/office/drawing/2014/main" id="{B207CD11-4B50-0D4F-AD73-91DD93B46572}"/>
                </a:ext>
              </a:extLst>
            </p:cNvPr>
            <p:cNvSpPr>
              <a:spLocks noChangeArrowheads="1"/>
            </p:cNvSpPr>
            <p:nvPr/>
          </p:nvSpPr>
          <p:spPr bwMode="auto">
            <a:xfrm>
              <a:off x="17204" y="18852"/>
              <a:ext cx="188"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07" name="Rectangle 207">
              <a:extLst>
                <a:ext uri="{FF2B5EF4-FFF2-40B4-BE49-F238E27FC236}">
                  <a16:creationId xmlns:a16="http://schemas.microsoft.com/office/drawing/2014/main" id="{A0AB35BD-6892-3B4F-851C-91F44896044F}"/>
                </a:ext>
              </a:extLst>
            </p:cNvPr>
            <p:cNvSpPr>
              <a:spLocks noChangeArrowheads="1"/>
            </p:cNvSpPr>
            <p:nvPr/>
          </p:nvSpPr>
          <p:spPr bwMode="auto">
            <a:xfrm>
              <a:off x="17279" y="1890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1</a:t>
              </a:r>
              <a:endParaRPr lang="en-US" altLang="fr-FR" sz="2400">
                <a:latin typeface="Arial" panose="020B0604020202020204" pitchFamily="34" charset="0"/>
              </a:endParaRPr>
            </a:p>
          </p:txBody>
        </p:sp>
        <p:sp>
          <p:nvSpPr>
            <p:cNvPr id="108" name="Rectangle 208">
              <a:extLst>
                <a:ext uri="{FF2B5EF4-FFF2-40B4-BE49-F238E27FC236}">
                  <a16:creationId xmlns:a16="http://schemas.microsoft.com/office/drawing/2014/main" id="{0F0349E2-2210-5C46-9E1A-35F11F2AF84F}"/>
                </a:ext>
              </a:extLst>
            </p:cNvPr>
            <p:cNvSpPr>
              <a:spLocks noChangeArrowheads="1"/>
            </p:cNvSpPr>
            <p:nvPr/>
          </p:nvSpPr>
          <p:spPr bwMode="auto">
            <a:xfrm>
              <a:off x="17339" y="18979"/>
              <a:ext cx="24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09" name="Rectangle 209">
              <a:extLst>
                <a:ext uri="{FF2B5EF4-FFF2-40B4-BE49-F238E27FC236}">
                  <a16:creationId xmlns:a16="http://schemas.microsoft.com/office/drawing/2014/main" id="{F09EEC39-AFCE-7243-B88A-ED6EACA57FF2}"/>
                </a:ext>
              </a:extLst>
            </p:cNvPr>
            <p:cNvSpPr>
              <a:spLocks noChangeArrowheads="1"/>
            </p:cNvSpPr>
            <p:nvPr/>
          </p:nvSpPr>
          <p:spPr bwMode="auto">
            <a:xfrm>
              <a:off x="17414" y="19032"/>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2</a:t>
              </a:r>
              <a:endParaRPr lang="en-US" altLang="fr-FR" sz="2400">
                <a:latin typeface="Arial" panose="020B0604020202020204" pitchFamily="34" charset="0"/>
              </a:endParaRPr>
            </a:p>
          </p:txBody>
        </p:sp>
        <p:sp>
          <p:nvSpPr>
            <p:cNvPr id="110" name="Rectangle 210">
              <a:extLst>
                <a:ext uri="{FF2B5EF4-FFF2-40B4-BE49-F238E27FC236}">
                  <a16:creationId xmlns:a16="http://schemas.microsoft.com/office/drawing/2014/main" id="{95BBC15B-387D-EA4B-9F16-F465ABD3B53C}"/>
                </a:ext>
              </a:extLst>
            </p:cNvPr>
            <p:cNvSpPr>
              <a:spLocks noChangeArrowheads="1"/>
            </p:cNvSpPr>
            <p:nvPr/>
          </p:nvSpPr>
          <p:spPr bwMode="auto">
            <a:xfrm>
              <a:off x="17505" y="18852"/>
              <a:ext cx="278"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11" name="Rectangle 211">
              <a:extLst>
                <a:ext uri="{FF2B5EF4-FFF2-40B4-BE49-F238E27FC236}">
                  <a16:creationId xmlns:a16="http://schemas.microsoft.com/office/drawing/2014/main" id="{9C6EB9B2-8950-4A45-9EEB-8B07EFEF2365}"/>
                </a:ext>
              </a:extLst>
            </p:cNvPr>
            <p:cNvSpPr>
              <a:spLocks noChangeArrowheads="1"/>
            </p:cNvSpPr>
            <p:nvPr/>
          </p:nvSpPr>
          <p:spPr bwMode="auto">
            <a:xfrm>
              <a:off x="17580" y="1890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3</a:t>
              </a:r>
              <a:endParaRPr lang="en-US" altLang="fr-FR" sz="2400">
                <a:latin typeface="Arial" panose="020B0604020202020204" pitchFamily="34" charset="0"/>
              </a:endParaRPr>
            </a:p>
          </p:txBody>
        </p:sp>
        <p:sp>
          <p:nvSpPr>
            <p:cNvPr id="112" name="Rectangle 212">
              <a:extLst>
                <a:ext uri="{FF2B5EF4-FFF2-40B4-BE49-F238E27FC236}">
                  <a16:creationId xmlns:a16="http://schemas.microsoft.com/office/drawing/2014/main" id="{42DD7CC6-E530-3E43-A7BD-B3B40774FE25}"/>
                </a:ext>
              </a:extLst>
            </p:cNvPr>
            <p:cNvSpPr>
              <a:spLocks noChangeArrowheads="1"/>
            </p:cNvSpPr>
            <p:nvPr/>
          </p:nvSpPr>
          <p:spPr bwMode="auto">
            <a:xfrm>
              <a:off x="17640" y="18979"/>
              <a:ext cx="27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13" name="Rectangle 213">
              <a:extLst>
                <a:ext uri="{FF2B5EF4-FFF2-40B4-BE49-F238E27FC236}">
                  <a16:creationId xmlns:a16="http://schemas.microsoft.com/office/drawing/2014/main" id="{6FD2413C-E35C-764A-90ED-16419913F04A}"/>
                </a:ext>
              </a:extLst>
            </p:cNvPr>
            <p:cNvSpPr>
              <a:spLocks noChangeArrowheads="1"/>
            </p:cNvSpPr>
            <p:nvPr/>
          </p:nvSpPr>
          <p:spPr bwMode="auto">
            <a:xfrm>
              <a:off x="17715" y="19032"/>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4</a:t>
              </a:r>
              <a:endParaRPr lang="en-US" altLang="fr-FR" sz="2400">
                <a:latin typeface="Arial" panose="020B0604020202020204" pitchFamily="34" charset="0"/>
              </a:endParaRPr>
            </a:p>
          </p:txBody>
        </p:sp>
        <p:sp>
          <p:nvSpPr>
            <p:cNvPr id="114" name="Rectangle 214">
              <a:extLst>
                <a:ext uri="{FF2B5EF4-FFF2-40B4-BE49-F238E27FC236}">
                  <a16:creationId xmlns:a16="http://schemas.microsoft.com/office/drawing/2014/main" id="{8841BCED-A410-624A-991E-1B864D45879E}"/>
                </a:ext>
              </a:extLst>
            </p:cNvPr>
            <p:cNvSpPr>
              <a:spLocks noChangeArrowheads="1"/>
            </p:cNvSpPr>
            <p:nvPr/>
          </p:nvSpPr>
          <p:spPr bwMode="auto">
            <a:xfrm>
              <a:off x="17798" y="18852"/>
              <a:ext cx="278"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15" name="Rectangle 215">
              <a:extLst>
                <a:ext uri="{FF2B5EF4-FFF2-40B4-BE49-F238E27FC236}">
                  <a16:creationId xmlns:a16="http://schemas.microsoft.com/office/drawing/2014/main" id="{1A0BB495-8C8C-B74E-A7BC-5F83367781C8}"/>
                </a:ext>
              </a:extLst>
            </p:cNvPr>
            <p:cNvSpPr>
              <a:spLocks noChangeArrowheads="1"/>
            </p:cNvSpPr>
            <p:nvPr/>
          </p:nvSpPr>
          <p:spPr bwMode="auto">
            <a:xfrm>
              <a:off x="17873" y="1890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5</a:t>
              </a:r>
              <a:endParaRPr lang="en-US" altLang="fr-FR" sz="2400">
                <a:latin typeface="Arial" panose="020B0604020202020204" pitchFamily="34" charset="0"/>
              </a:endParaRPr>
            </a:p>
          </p:txBody>
        </p:sp>
        <p:sp>
          <p:nvSpPr>
            <p:cNvPr id="116" name="Rectangle 216">
              <a:extLst>
                <a:ext uri="{FF2B5EF4-FFF2-40B4-BE49-F238E27FC236}">
                  <a16:creationId xmlns:a16="http://schemas.microsoft.com/office/drawing/2014/main" id="{DF304193-6659-BD47-9CCC-7B132CFE7A66}"/>
                </a:ext>
              </a:extLst>
            </p:cNvPr>
            <p:cNvSpPr>
              <a:spLocks noChangeArrowheads="1"/>
            </p:cNvSpPr>
            <p:nvPr/>
          </p:nvSpPr>
          <p:spPr bwMode="auto">
            <a:xfrm>
              <a:off x="17963" y="18979"/>
              <a:ext cx="354"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17" name="Rectangle 217">
              <a:extLst>
                <a:ext uri="{FF2B5EF4-FFF2-40B4-BE49-F238E27FC236}">
                  <a16:creationId xmlns:a16="http://schemas.microsoft.com/office/drawing/2014/main" id="{3ABF09D6-AF10-2F41-B8F3-A2E98CBC540B}"/>
                </a:ext>
              </a:extLst>
            </p:cNvPr>
            <p:cNvSpPr>
              <a:spLocks noChangeArrowheads="1"/>
            </p:cNvSpPr>
            <p:nvPr/>
          </p:nvSpPr>
          <p:spPr bwMode="auto">
            <a:xfrm>
              <a:off x="18038" y="19032"/>
              <a:ext cx="199"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6*</a:t>
              </a:r>
              <a:endParaRPr lang="en-US" altLang="fr-FR" sz="2400">
                <a:latin typeface="Arial" panose="020B0604020202020204" pitchFamily="34" charset="0"/>
              </a:endParaRPr>
            </a:p>
          </p:txBody>
        </p:sp>
        <p:sp>
          <p:nvSpPr>
            <p:cNvPr id="118" name="Rectangle 218">
              <a:extLst>
                <a:ext uri="{FF2B5EF4-FFF2-40B4-BE49-F238E27FC236}">
                  <a16:creationId xmlns:a16="http://schemas.microsoft.com/office/drawing/2014/main" id="{A29A4ABD-8208-4645-904A-665CC4442F5C}"/>
                </a:ext>
              </a:extLst>
            </p:cNvPr>
            <p:cNvSpPr>
              <a:spLocks noChangeArrowheads="1"/>
            </p:cNvSpPr>
            <p:nvPr/>
          </p:nvSpPr>
          <p:spPr bwMode="auto">
            <a:xfrm>
              <a:off x="18294" y="18852"/>
              <a:ext cx="188"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19" name="Rectangle 219">
              <a:extLst>
                <a:ext uri="{FF2B5EF4-FFF2-40B4-BE49-F238E27FC236}">
                  <a16:creationId xmlns:a16="http://schemas.microsoft.com/office/drawing/2014/main" id="{337BCC8E-D7CE-4242-9149-598C138FC90E}"/>
                </a:ext>
              </a:extLst>
            </p:cNvPr>
            <p:cNvSpPr>
              <a:spLocks noChangeArrowheads="1"/>
            </p:cNvSpPr>
            <p:nvPr/>
          </p:nvSpPr>
          <p:spPr bwMode="auto">
            <a:xfrm>
              <a:off x="18369" y="1890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1</a:t>
              </a:r>
              <a:endParaRPr lang="en-US" altLang="fr-FR" sz="2400">
                <a:latin typeface="Arial" panose="020B0604020202020204" pitchFamily="34" charset="0"/>
              </a:endParaRPr>
            </a:p>
          </p:txBody>
        </p:sp>
        <p:sp>
          <p:nvSpPr>
            <p:cNvPr id="120" name="Rectangle 220">
              <a:extLst>
                <a:ext uri="{FF2B5EF4-FFF2-40B4-BE49-F238E27FC236}">
                  <a16:creationId xmlns:a16="http://schemas.microsoft.com/office/drawing/2014/main" id="{1A0B7D20-E70F-B748-B268-23DCCF49D148}"/>
                </a:ext>
              </a:extLst>
            </p:cNvPr>
            <p:cNvSpPr>
              <a:spLocks noChangeArrowheads="1"/>
            </p:cNvSpPr>
            <p:nvPr/>
          </p:nvSpPr>
          <p:spPr bwMode="auto">
            <a:xfrm>
              <a:off x="18429" y="18979"/>
              <a:ext cx="24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21" name="Rectangle 221">
              <a:extLst>
                <a:ext uri="{FF2B5EF4-FFF2-40B4-BE49-F238E27FC236}">
                  <a16:creationId xmlns:a16="http://schemas.microsoft.com/office/drawing/2014/main" id="{2B69A095-C905-F940-968E-87FFB7CF1B96}"/>
                </a:ext>
              </a:extLst>
            </p:cNvPr>
            <p:cNvSpPr>
              <a:spLocks noChangeArrowheads="1"/>
            </p:cNvSpPr>
            <p:nvPr/>
          </p:nvSpPr>
          <p:spPr bwMode="auto">
            <a:xfrm>
              <a:off x="18505" y="19032"/>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2</a:t>
              </a:r>
              <a:endParaRPr lang="en-US" altLang="fr-FR" sz="2400">
                <a:latin typeface="Arial" panose="020B0604020202020204" pitchFamily="34" charset="0"/>
              </a:endParaRPr>
            </a:p>
          </p:txBody>
        </p:sp>
        <p:sp>
          <p:nvSpPr>
            <p:cNvPr id="122" name="Rectangle 222">
              <a:extLst>
                <a:ext uri="{FF2B5EF4-FFF2-40B4-BE49-F238E27FC236}">
                  <a16:creationId xmlns:a16="http://schemas.microsoft.com/office/drawing/2014/main" id="{7BCC9CA6-8EC1-1A4E-97BF-B4706967F55A}"/>
                </a:ext>
              </a:extLst>
            </p:cNvPr>
            <p:cNvSpPr>
              <a:spLocks noChangeArrowheads="1"/>
            </p:cNvSpPr>
            <p:nvPr/>
          </p:nvSpPr>
          <p:spPr bwMode="auto">
            <a:xfrm>
              <a:off x="18595" y="18852"/>
              <a:ext cx="278"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23" name="Rectangle 223">
              <a:extLst>
                <a:ext uri="{FF2B5EF4-FFF2-40B4-BE49-F238E27FC236}">
                  <a16:creationId xmlns:a16="http://schemas.microsoft.com/office/drawing/2014/main" id="{8D7F2F88-85C2-C444-8B2A-159D05B4868B}"/>
                </a:ext>
              </a:extLst>
            </p:cNvPr>
            <p:cNvSpPr>
              <a:spLocks noChangeArrowheads="1"/>
            </p:cNvSpPr>
            <p:nvPr/>
          </p:nvSpPr>
          <p:spPr bwMode="auto">
            <a:xfrm>
              <a:off x="18670" y="1890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3</a:t>
              </a:r>
              <a:endParaRPr lang="en-US" altLang="fr-FR" sz="2400">
                <a:latin typeface="Arial" panose="020B0604020202020204" pitchFamily="34" charset="0"/>
              </a:endParaRPr>
            </a:p>
          </p:txBody>
        </p:sp>
        <p:sp>
          <p:nvSpPr>
            <p:cNvPr id="124" name="Rectangle 224">
              <a:extLst>
                <a:ext uri="{FF2B5EF4-FFF2-40B4-BE49-F238E27FC236}">
                  <a16:creationId xmlns:a16="http://schemas.microsoft.com/office/drawing/2014/main" id="{F36ED723-1406-7E4D-BE40-13C09E662A44}"/>
                </a:ext>
              </a:extLst>
            </p:cNvPr>
            <p:cNvSpPr>
              <a:spLocks noChangeArrowheads="1"/>
            </p:cNvSpPr>
            <p:nvPr/>
          </p:nvSpPr>
          <p:spPr bwMode="auto">
            <a:xfrm>
              <a:off x="18730" y="18979"/>
              <a:ext cx="27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25" name="Rectangle 225">
              <a:extLst>
                <a:ext uri="{FF2B5EF4-FFF2-40B4-BE49-F238E27FC236}">
                  <a16:creationId xmlns:a16="http://schemas.microsoft.com/office/drawing/2014/main" id="{0FBCA42A-040A-3C47-A909-58ECAF624C6B}"/>
                </a:ext>
              </a:extLst>
            </p:cNvPr>
            <p:cNvSpPr>
              <a:spLocks noChangeArrowheads="1"/>
            </p:cNvSpPr>
            <p:nvPr/>
          </p:nvSpPr>
          <p:spPr bwMode="auto">
            <a:xfrm>
              <a:off x="18805" y="19032"/>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4</a:t>
              </a:r>
              <a:endParaRPr lang="en-US" altLang="fr-FR" sz="2400">
                <a:latin typeface="Arial" panose="020B0604020202020204" pitchFamily="34" charset="0"/>
              </a:endParaRPr>
            </a:p>
          </p:txBody>
        </p:sp>
        <p:sp>
          <p:nvSpPr>
            <p:cNvPr id="126" name="Rectangle 226">
              <a:extLst>
                <a:ext uri="{FF2B5EF4-FFF2-40B4-BE49-F238E27FC236}">
                  <a16:creationId xmlns:a16="http://schemas.microsoft.com/office/drawing/2014/main" id="{C460BFF7-E8FF-0B4E-8E89-50F25CCC9C52}"/>
                </a:ext>
              </a:extLst>
            </p:cNvPr>
            <p:cNvSpPr>
              <a:spLocks noChangeArrowheads="1"/>
            </p:cNvSpPr>
            <p:nvPr/>
          </p:nvSpPr>
          <p:spPr bwMode="auto">
            <a:xfrm>
              <a:off x="18888" y="18852"/>
              <a:ext cx="278"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27" name="Rectangle 227">
              <a:extLst>
                <a:ext uri="{FF2B5EF4-FFF2-40B4-BE49-F238E27FC236}">
                  <a16:creationId xmlns:a16="http://schemas.microsoft.com/office/drawing/2014/main" id="{6FD27310-B78A-474F-A58A-F9EEC1E9C9CF}"/>
                </a:ext>
              </a:extLst>
            </p:cNvPr>
            <p:cNvSpPr>
              <a:spLocks noChangeArrowheads="1"/>
            </p:cNvSpPr>
            <p:nvPr/>
          </p:nvSpPr>
          <p:spPr bwMode="auto">
            <a:xfrm>
              <a:off x="18963" y="1890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5</a:t>
              </a:r>
              <a:endParaRPr lang="en-US" altLang="fr-FR" sz="2400">
                <a:latin typeface="Arial" panose="020B0604020202020204" pitchFamily="34" charset="0"/>
              </a:endParaRPr>
            </a:p>
          </p:txBody>
        </p:sp>
        <p:sp>
          <p:nvSpPr>
            <p:cNvPr id="128" name="Rectangle 228">
              <a:extLst>
                <a:ext uri="{FF2B5EF4-FFF2-40B4-BE49-F238E27FC236}">
                  <a16:creationId xmlns:a16="http://schemas.microsoft.com/office/drawing/2014/main" id="{4D139A36-639C-5841-B748-797AECCF46B7}"/>
                </a:ext>
              </a:extLst>
            </p:cNvPr>
            <p:cNvSpPr>
              <a:spLocks noChangeArrowheads="1"/>
            </p:cNvSpPr>
            <p:nvPr/>
          </p:nvSpPr>
          <p:spPr bwMode="auto">
            <a:xfrm>
              <a:off x="19053" y="18979"/>
              <a:ext cx="279"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29" name="Rectangle 229">
              <a:extLst>
                <a:ext uri="{FF2B5EF4-FFF2-40B4-BE49-F238E27FC236}">
                  <a16:creationId xmlns:a16="http://schemas.microsoft.com/office/drawing/2014/main" id="{1B7570D7-F968-204A-93D7-5248D6F0C874}"/>
                </a:ext>
              </a:extLst>
            </p:cNvPr>
            <p:cNvSpPr>
              <a:spLocks noChangeArrowheads="1"/>
            </p:cNvSpPr>
            <p:nvPr/>
          </p:nvSpPr>
          <p:spPr bwMode="auto">
            <a:xfrm>
              <a:off x="19129" y="19032"/>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6</a:t>
              </a:r>
              <a:endParaRPr lang="en-US" altLang="fr-FR" sz="2400">
                <a:latin typeface="Arial" panose="020B0604020202020204" pitchFamily="34" charset="0"/>
              </a:endParaRPr>
            </a:p>
          </p:txBody>
        </p:sp>
        <p:sp>
          <p:nvSpPr>
            <p:cNvPr id="130" name="Rectangle 230">
              <a:extLst>
                <a:ext uri="{FF2B5EF4-FFF2-40B4-BE49-F238E27FC236}">
                  <a16:creationId xmlns:a16="http://schemas.microsoft.com/office/drawing/2014/main" id="{6E734009-F016-C340-9305-0DAAD2278E73}"/>
                </a:ext>
              </a:extLst>
            </p:cNvPr>
            <p:cNvSpPr>
              <a:spLocks noChangeArrowheads="1"/>
            </p:cNvSpPr>
            <p:nvPr/>
          </p:nvSpPr>
          <p:spPr bwMode="auto">
            <a:xfrm>
              <a:off x="19414" y="18844"/>
              <a:ext cx="18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31" name="Rectangle 231">
              <a:extLst>
                <a:ext uri="{FF2B5EF4-FFF2-40B4-BE49-F238E27FC236}">
                  <a16:creationId xmlns:a16="http://schemas.microsoft.com/office/drawing/2014/main" id="{6C030A1D-34C0-8C4E-9619-9311E9410191}"/>
                </a:ext>
              </a:extLst>
            </p:cNvPr>
            <p:cNvSpPr>
              <a:spLocks noChangeArrowheads="1"/>
            </p:cNvSpPr>
            <p:nvPr/>
          </p:nvSpPr>
          <p:spPr bwMode="auto">
            <a:xfrm>
              <a:off x="19489" y="18897"/>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1</a:t>
              </a:r>
              <a:endParaRPr lang="en-US" altLang="fr-FR" sz="2400">
                <a:latin typeface="Arial" panose="020B0604020202020204" pitchFamily="34" charset="0"/>
              </a:endParaRPr>
            </a:p>
          </p:txBody>
        </p:sp>
        <p:sp>
          <p:nvSpPr>
            <p:cNvPr id="132" name="Rectangle 232">
              <a:extLst>
                <a:ext uri="{FF2B5EF4-FFF2-40B4-BE49-F238E27FC236}">
                  <a16:creationId xmlns:a16="http://schemas.microsoft.com/office/drawing/2014/main" id="{721D8A0A-E831-2C4C-98F0-904DBCA4DA8E}"/>
                </a:ext>
              </a:extLst>
            </p:cNvPr>
            <p:cNvSpPr>
              <a:spLocks noChangeArrowheads="1"/>
            </p:cNvSpPr>
            <p:nvPr/>
          </p:nvSpPr>
          <p:spPr bwMode="auto">
            <a:xfrm>
              <a:off x="19550" y="18972"/>
              <a:ext cx="248"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33" name="Rectangle 233">
              <a:extLst>
                <a:ext uri="{FF2B5EF4-FFF2-40B4-BE49-F238E27FC236}">
                  <a16:creationId xmlns:a16="http://schemas.microsoft.com/office/drawing/2014/main" id="{02FEA703-6328-0B48-86BB-D71039F60378}"/>
                </a:ext>
              </a:extLst>
            </p:cNvPr>
            <p:cNvSpPr>
              <a:spLocks noChangeArrowheads="1"/>
            </p:cNvSpPr>
            <p:nvPr/>
          </p:nvSpPr>
          <p:spPr bwMode="auto">
            <a:xfrm>
              <a:off x="19625" y="1902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2</a:t>
              </a:r>
              <a:endParaRPr lang="en-US" altLang="fr-FR" sz="2400">
                <a:latin typeface="Arial" panose="020B0604020202020204" pitchFamily="34" charset="0"/>
              </a:endParaRPr>
            </a:p>
          </p:txBody>
        </p:sp>
        <p:sp>
          <p:nvSpPr>
            <p:cNvPr id="134" name="Rectangle 234">
              <a:extLst>
                <a:ext uri="{FF2B5EF4-FFF2-40B4-BE49-F238E27FC236}">
                  <a16:creationId xmlns:a16="http://schemas.microsoft.com/office/drawing/2014/main" id="{68DE476A-3273-C041-A131-D64235CD31E3}"/>
                </a:ext>
              </a:extLst>
            </p:cNvPr>
            <p:cNvSpPr>
              <a:spLocks noChangeArrowheads="1"/>
            </p:cNvSpPr>
            <p:nvPr/>
          </p:nvSpPr>
          <p:spPr bwMode="auto">
            <a:xfrm>
              <a:off x="19715" y="18844"/>
              <a:ext cx="27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35" name="Rectangle 235">
              <a:extLst>
                <a:ext uri="{FF2B5EF4-FFF2-40B4-BE49-F238E27FC236}">
                  <a16:creationId xmlns:a16="http://schemas.microsoft.com/office/drawing/2014/main" id="{BB901C44-F412-AE4B-9689-C5D965853CFC}"/>
                </a:ext>
              </a:extLst>
            </p:cNvPr>
            <p:cNvSpPr>
              <a:spLocks noChangeArrowheads="1"/>
            </p:cNvSpPr>
            <p:nvPr/>
          </p:nvSpPr>
          <p:spPr bwMode="auto">
            <a:xfrm>
              <a:off x="19790" y="18897"/>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3</a:t>
              </a:r>
              <a:endParaRPr lang="en-US" altLang="fr-FR" sz="2400">
                <a:latin typeface="Arial" panose="020B0604020202020204" pitchFamily="34" charset="0"/>
              </a:endParaRPr>
            </a:p>
          </p:txBody>
        </p:sp>
        <p:sp>
          <p:nvSpPr>
            <p:cNvPr id="136" name="Rectangle 236">
              <a:extLst>
                <a:ext uri="{FF2B5EF4-FFF2-40B4-BE49-F238E27FC236}">
                  <a16:creationId xmlns:a16="http://schemas.microsoft.com/office/drawing/2014/main" id="{910B3CD2-4BDC-F340-BD9A-01581468B7EC}"/>
                </a:ext>
              </a:extLst>
            </p:cNvPr>
            <p:cNvSpPr>
              <a:spLocks noChangeArrowheads="1"/>
            </p:cNvSpPr>
            <p:nvPr/>
          </p:nvSpPr>
          <p:spPr bwMode="auto">
            <a:xfrm>
              <a:off x="19850" y="18972"/>
              <a:ext cx="278"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37" name="Rectangle 237">
              <a:extLst>
                <a:ext uri="{FF2B5EF4-FFF2-40B4-BE49-F238E27FC236}">
                  <a16:creationId xmlns:a16="http://schemas.microsoft.com/office/drawing/2014/main" id="{E8EEDE6C-30F1-1044-A43C-5EF756C40B20}"/>
                </a:ext>
              </a:extLst>
            </p:cNvPr>
            <p:cNvSpPr>
              <a:spLocks noChangeArrowheads="1"/>
            </p:cNvSpPr>
            <p:nvPr/>
          </p:nvSpPr>
          <p:spPr bwMode="auto">
            <a:xfrm>
              <a:off x="19925" y="1902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4</a:t>
              </a:r>
              <a:endParaRPr lang="en-US" altLang="fr-FR" sz="2400">
                <a:latin typeface="Arial" panose="020B0604020202020204" pitchFamily="34" charset="0"/>
              </a:endParaRPr>
            </a:p>
          </p:txBody>
        </p:sp>
        <p:sp>
          <p:nvSpPr>
            <p:cNvPr id="138" name="Rectangle 238">
              <a:extLst>
                <a:ext uri="{FF2B5EF4-FFF2-40B4-BE49-F238E27FC236}">
                  <a16:creationId xmlns:a16="http://schemas.microsoft.com/office/drawing/2014/main" id="{B5667A49-1511-B84C-80A7-7DFB20ED3CAC}"/>
                </a:ext>
              </a:extLst>
            </p:cNvPr>
            <p:cNvSpPr>
              <a:spLocks noChangeArrowheads="1"/>
            </p:cNvSpPr>
            <p:nvPr/>
          </p:nvSpPr>
          <p:spPr bwMode="auto">
            <a:xfrm>
              <a:off x="20008" y="18844"/>
              <a:ext cx="27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39" name="Rectangle 239">
              <a:extLst>
                <a:ext uri="{FF2B5EF4-FFF2-40B4-BE49-F238E27FC236}">
                  <a16:creationId xmlns:a16="http://schemas.microsoft.com/office/drawing/2014/main" id="{6019589B-C07E-0C4F-8785-ED4777F5985A}"/>
                </a:ext>
              </a:extLst>
            </p:cNvPr>
            <p:cNvSpPr>
              <a:spLocks noChangeArrowheads="1"/>
            </p:cNvSpPr>
            <p:nvPr/>
          </p:nvSpPr>
          <p:spPr bwMode="auto">
            <a:xfrm>
              <a:off x="20083" y="18897"/>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5</a:t>
              </a:r>
              <a:endParaRPr lang="en-US" altLang="fr-FR" sz="2400">
                <a:latin typeface="Arial" panose="020B0604020202020204" pitchFamily="34" charset="0"/>
              </a:endParaRPr>
            </a:p>
          </p:txBody>
        </p:sp>
        <p:sp>
          <p:nvSpPr>
            <p:cNvPr id="140" name="Rectangle 240">
              <a:extLst>
                <a:ext uri="{FF2B5EF4-FFF2-40B4-BE49-F238E27FC236}">
                  <a16:creationId xmlns:a16="http://schemas.microsoft.com/office/drawing/2014/main" id="{D828485D-3D9E-264A-814E-5A283FFA3C52}"/>
                </a:ext>
              </a:extLst>
            </p:cNvPr>
            <p:cNvSpPr>
              <a:spLocks noChangeArrowheads="1"/>
            </p:cNvSpPr>
            <p:nvPr/>
          </p:nvSpPr>
          <p:spPr bwMode="auto">
            <a:xfrm>
              <a:off x="20174" y="18972"/>
              <a:ext cx="278"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41" name="Rectangle 241">
              <a:extLst>
                <a:ext uri="{FF2B5EF4-FFF2-40B4-BE49-F238E27FC236}">
                  <a16:creationId xmlns:a16="http://schemas.microsoft.com/office/drawing/2014/main" id="{E4EDCC30-641E-C346-8C2B-366E51F0C9CE}"/>
                </a:ext>
              </a:extLst>
            </p:cNvPr>
            <p:cNvSpPr>
              <a:spLocks noChangeArrowheads="1"/>
            </p:cNvSpPr>
            <p:nvPr/>
          </p:nvSpPr>
          <p:spPr bwMode="auto">
            <a:xfrm>
              <a:off x="20249" y="1902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6</a:t>
              </a:r>
              <a:endParaRPr lang="en-US" altLang="fr-FR" sz="2400">
                <a:latin typeface="Arial" panose="020B0604020202020204" pitchFamily="34" charset="0"/>
              </a:endParaRPr>
            </a:p>
          </p:txBody>
        </p:sp>
        <p:sp>
          <p:nvSpPr>
            <p:cNvPr id="142" name="Rectangle 242">
              <a:extLst>
                <a:ext uri="{FF2B5EF4-FFF2-40B4-BE49-F238E27FC236}">
                  <a16:creationId xmlns:a16="http://schemas.microsoft.com/office/drawing/2014/main" id="{D71A68C2-6AD1-FC41-8510-F14BBE8E4133}"/>
                </a:ext>
              </a:extLst>
            </p:cNvPr>
            <p:cNvSpPr>
              <a:spLocks noChangeArrowheads="1"/>
            </p:cNvSpPr>
            <p:nvPr/>
          </p:nvSpPr>
          <p:spPr bwMode="auto">
            <a:xfrm>
              <a:off x="20504" y="18844"/>
              <a:ext cx="18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43" name="Rectangle 243">
              <a:extLst>
                <a:ext uri="{FF2B5EF4-FFF2-40B4-BE49-F238E27FC236}">
                  <a16:creationId xmlns:a16="http://schemas.microsoft.com/office/drawing/2014/main" id="{9969C284-E20E-3B4F-A2E8-624409EF524A}"/>
                </a:ext>
              </a:extLst>
            </p:cNvPr>
            <p:cNvSpPr>
              <a:spLocks noChangeArrowheads="1"/>
            </p:cNvSpPr>
            <p:nvPr/>
          </p:nvSpPr>
          <p:spPr bwMode="auto">
            <a:xfrm>
              <a:off x="20580" y="18897"/>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1</a:t>
              </a:r>
              <a:endParaRPr lang="en-US" altLang="fr-FR" sz="2400">
                <a:latin typeface="Arial" panose="020B0604020202020204" pitchFamily="34" charset="0"/>
              </a:endParaRPr>
            </a:p>
          </p:txBody>
        </p:sp>
        <p:sp>
          <p:nvSpPr>
            <p:cNvPr id="144" name="Rectangle 244">
              <a:extLst>
                <a:ext uri="{FF2B5EF4-FFF2-40B4-BE49-F238E27FC236}">
                  <a16:creationId xmlns:a16="http://schemas.microsoft.com/office/drawing/2014/main" id="{ABB99924-8ACF-4B4C-86C3-6A66FC1545C0}"/>
                </a:ext>
              </a:extLst>
            </p:cNvPr>
            <p:cNvSpPr>
              <a:spLocks noChangeArrowheads="1"/>
            </p:cNvSpPr>
            <p:nvPr/>
          </p:nvSpPr>
          <p:spPr bwMode="auto">
            <a:xfrm>
              <a:off x="20640" y="18972"/>
              <a:ext cx="248"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45" name="Rectangle 245">
              <a:extLst>
                <a:ext uri="{FF2B5EF4-FFF2-40B4-BE49-F238E27FC236}">
                  <a16:creationId xmlns:a16="http://schemas.microsoft.com/office/drawing/2014/main" id="{614564EA-5926-CD40-88CD-505F7530486B}"/>
                </a:ext>
              </a:extLst>
            </p:cNvPr>
            <p:cNvSpPr>
              <a:spLocks noChangeArrowheads="1"/>
            </p:cNvSpPr>
            <p:nvPr/>
          </p:nvSpPr>
          <p:spPr bwMode="auto">
            <a:xfrm>
              <a:off x="20715" y="1902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2</a:t>
              </a:r>
              <a:endParaRPr lang="en-US" altLang="fr-FR" sz="2400">
                <a:latin typeface="Arial" panose="020B0604020202020204" pitchFamily="34" charset="0"/>
              </a:endParaRPr>
            </a:p>
          </p:txBody>
        </p:sp>
        <p:sp>
          <p:nvSpPr>
            <p:cNvPr id="146" name="Rectangle 246">
              <a:extLst>
                <a:ext uri="{FF2B5EF4-FFF2-40B4-BE49-F238E27FC236}">
                  <a16:creationId xmlns:a16="http://schemas.microsoft.com/office/drawing/2014/main" id="{CE5F6674-2B15-4D40-874A-A355948B45F6}"/>
                </a:ext>
              </a:extLst>
            </p:cNvPr>
            <p:cNvSpPr>
              <a:spLocks noChangeArrowheads="1"/>
            </p:cNvSpPr>
            <p:nvPr/>
          </p:nvSpPr>
          <p:spPr bwMode="auto">
            <a:xfrm>
              <a:off x="20805" y="18844"/>
              <a:ext cx="27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47" name="Rectangle 247">
              <a:extLst>
                <a:ext uri="{FF2B5EF4-FFF2-40B4-BE49-F238E27FC236}">
                  <a16:creationId xmlns:a16="http://schemas.microsoft.com/office/drawing/2014/main" id="{2F98A99F-2D5C-5B48-8C16-BA6038372FC0}"/>
                </a:ext>
              </a:extLst>
            </p:cNvPr>
            <p:cNvSpPr>
              <a:spLocks noChangeArrowheads="1"/>
            </p:cNvSpPr>
            <p:nvPr/>
          </p:nvSpPr>
          <p:spPr bwMode="auto">
            <a:xfrm>
              <a:off x="20880" y="18897"/>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3</a:t>
              </a:r>
              <a:endParaRPr lang="en-US" altLang="fr-FR" sz="2400">
                <a:latin typeface="Arial" panose="020B0604020202020204" pitchFamily="34" charset="0"/>
              </a:endParaRPr>
            </a:p>
          </p:txBody>
        </p:sp>
        <p:sp>
          <p:nvSpPr>
            <p:cNvPr id="148" name="Rectangle 248">
              <a:extLst>
                <a:ext uri="{FF2B5EF4-FFF2-40B4-BE49-F238E27FC236}">
                  <a16:creationId xmlns:a16="http://schemas.microsoft.com/office/drawing/2014/main" id="{86984B0B-B600-8847-9DE0-856AE1B51B1F}"/>
                </a:ext>
              </a:extLst>
            </p:cNvPr>
            <p:cNvSpPr>
              <a:spLocks noChangeArrowheads="1"/>
            </p:cNvSpPr>
            <p:nvPr/>
          </p:nvSpPr>
          <p:spPr bwMode="auto">
            <a:xfrm>
              <a:off x="20940" y="18972"/>
              <a:ext cx="279"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49" name="Rectangle 249">
              <a:extLst>
                <a:ext uri="{FF2B5EF4-FFF2-40B4-BE49-F238E27FC236}">
                  <a16:creationId xmlns:a16="http://schemas.microsoft.com/office/drawing/2014/main" id="{21EFDF1D-8B9E-2445-A5F4-7BD9D359375A}"/>
                </a:ext>
              </a:extLst>
            </p:cNvPr>
            <p:cNvSpPr>
              <a:spLocks noChangeArrowheads="1"/>
            </p:cNvSpPr>
            <p:nvPr/>
          </p:nvSpPr>
          <p:spPr bwMode="auto">
            <a:xfrm>
              <a:off x="21016" y="1902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4</a:t>
              </a:r>
              <a:endParaRPr lang="en-US" altLang="fr-FR" sz="2400">
                <a:latin typeface="Arial" panose="020B0604020202020204" pitchFamily="34" charset="0"/>
              </a:endParaRPr>
            </a:p>
          </p:txBody>
        </p:sp>
        <p:sp>
          <p:nvSpPr>
            <p:cNvPr id="150" name="Rectangle 250">
              <a:extLst>
                <a:ext uri="{FF2B5EF4-FFF2-40B4-BE49-F238E27FC236}">
                  <a16:creationId xmlns:a16="http://schemas.microsoft.com/office/drawing/2014/main" id="{DC730241-DEC0-ED4F-9DC6-EA6F5F71DBD1}"/>
                </a:ext>
              </a:extLst>
            </p:cNvPr>
            <p:cNvSpPr>
              <a:spLocks noChangeArrowheads="1"/>
            </p:cNvSpPr>
            <p:nvPr/>
          </p:nvSpPr>
          <p:spPr bwMode="auto">
            <a:xfrm>
              <a:off x="21098" y="18844"/>
              <a:ext cx="27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51" name="Rectangle 251">
              <a:extLst>
                <a:ext uri="{FF2B5EF4-FFF2-40B4-BE49-F238E27FC236}">
                  <a16:creationId xmlns:a16="http://schemas.microsoft.com/office/drawing/2014/main" id="{17DCF695-BE93-8646-BF72-F000D49CD06D}"/>
                </a:ext>
              </a:extLst>
            </p:cNvPr>
            <p:cNvSpPr>
              <a:spLocks noChangeArrowheads="1"/>
            </p:cNvSpPr>
            <p:nvPr/>
          </p:nvSpPr>
          <p:spPr bwMode="auto">
            <a:xfrm>
              <a:off x="21173" y="18897"/>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5</a:t>
              </a:r>
              <a:endParaRPr lang="en-US" altLang="fr-FR" sz="2400">
                <a:latin typeface="Arial" panose="020B0604020202020204" pitchFamily="34" charset="0"/>
              </a:endParaRPr>
            </a:p>
          </p:txBody>
        </p:sp>
        <p:sp>
          <p:nvSpPr>
            <p:cNvPr id="152" name="Rectangle 252">
              <a:extLst>
                <a:ext uri="{FF2B5EF4-FFF2-40B4-BE49-F238E27FC236}">
                  <a16:creationId xmlns:a16="http://schemas.microsoft.com/office/drawing/2014/main" id="{9FEDFE5C-4170-8A4A-8190-9A70A56FDD3B}"/>
                </a:ext>
              </a:extLst>
            </p:cNvPr>
            <p:cNvSpPr>
              <a:spLocks noChangeArrowheads="1"/>
            </p:cNvSpPr>
            <p:nvPr/>
          </p:nvSpPr>
          <p:spPr bwMode="auto">
            <a:xfrm>
              <a:off x="21264" y="18972"/>
              <a:ext cx="278"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53" name="Rectangle 253">
              <a:extLst>
                <a:ext uri="{FF2B5EF4-FFF2-40B4-BE49-F238E27FC236}">
                  <a16:creationId xmlns:a16="http://schemas.microsoft.com/office/drawing/2014/main" id="{73ADA6D8-6716-8142-A17A-8749BB86BB64}"/>
                </a:ext>
              </a:extLst>
            </p:cNvPr>
            <p:cNvSpPr>
              <a:spLocks noChangeArrowheads="1"/>
            </p:cNvSpPr>
            <p:nvPr/>
          </p:nvSpPr>
          <p:spPr bwMode="auto">
            <a:xfrm>
              <a:off x="21339" y="1902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6</a:t>
              </a:r>
              <a:endParaRPr lang="en-US" altLang="fr-FR" sz="2400">
                <a:latin typeface="Arial" panose="020B0604020202020204" pitchFamily="34" charset="0"/>
              </a:endParaRPr>
            </a:p>
          </p:txBody>
        </p:sp>
        <p:sp>
          <p:nvSpPr>
            <p:cNvPr id="154" name="Rectangle 254">
              <a:extLst>
                <a:ext uri="{FF2B5EF4-FFF2-40B4-BE49-F238E27FC236}">
                  <a16:creationId xmlns:a16="http://schemas.microsoft.com/office/drawing/2014/main" id="{90D7F8C7-FE3F-904A-8EEF-74C4AC3EB914}"/>
                </a:ext>
              </a:extLst>
            </p:cNvPr>
            <p:cNvSpPr>
              <a:spLocks noChangeArrowheads="1"/>
            </p:cNvSpPr>
            <p:nvPr/>
          </p:nvSpPr>
          <p:spPr bwMode="auto">
            <a:xfrm>
              <a:off x="21602" y="18814"/>
              <a:ext cx="18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55" name="Rectangle 255">
              <a:extLst>
                <a:ext uri="{FF2B5EF4-FFF2-40B4-BE49-F238E27FC236}">
                  <a16:creationId xmlns:a16="http://schemas.microsoft.com/office/drawing/2014/main" id="{1374CEC8-74BE-EF4A-8A7F-ACAE71A889B8}"/>
                </a:ext>
              </a:extLst>
            </p:cNvPr>
            <p:cNvSpPr>
              <a:spLocks noChangeArrowheads="1"/>
            </p:cNvSpPr>
            <p:nvPr/>
          </p:nvSpPr>
          <p:spPr bwMode="auto">
            <a:xfrm>
              <a:off x="21677" y="18866"/>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1</a:t>
              </a:r>
              <a:endParaRPr lang="en-US" altLang="fr-FR" sz="2400">
                <a:latin typeface="Arial" panose="020B0604020202020204" pitchFamily="34" charset="0"/>
              </a:endParaRPr>
            </a:p>
          </p:txBody>
        </p:sp>
        <p:sp>
          <p:nvSpPr>
            <p:cNvPr id="156" name="Rectangle 256">
              <a:extLst>
                <a:ext uri="{FF2B5EF4-FFF2-40B4-BE49-F238E27FC236}">
                  <a16:creationId xmlns:a16="http://schemas.microsoft.com/office/drawing/2014/main" id="{F001B351-E3E3-9446-9C91-D0170526E289}"/>
                </a:ext>
              </a:extLst>
            </p:cNvPr>
            <p:cNvSpPr>
              <a:spLocks noChangeArrowheads="1"/>
            </p:cNvSpPr>
            <p:nvPr/>
          </p:nvSpPr>
          <p:spPr bwMode="auto">
            <a:xfrm>
              <a:off x="21737" y="18942"/>
              <a:ext cx="248"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57" name="Rectangle 257">
              <a:extLst>
                <a:ext uri="{FF2B5EF4-FFF2-40B4-BE49-F238E27FC236}">
                  <a16:creationId xmlns:a16="http://schemas.microsoft.com/office/drawing/2014/main" id="{09DABF37-02BF-1040-A9FF-A63BF3DCCA48}"/>
                </a:ext>
              </a:extLst>
            </p:cNvPr>
            <p:cNvSpPr>
              <a:spLocks noChangeArrowheads="1"/>
            </p:cNvSpPr>
            <p:nvPr/>
          </p:nvSpPr>
          <p:spPr bwMode="auto">
            <a:xfrm>
              <a:off x="21813" y="1899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2</a:t>
              </a:r>
              <a:endParaRPr lang="en-US" altLang="fr-FR" sz="2400">
                <a:latin typeface="Arial" panose="020B0604020202020204" pitchFamily="34" charset="0"/>
              </a:endParaRPr>
            </a:p>
          </p:txBody>
        </p:sp>
        <p:sp>
          <p:nvSpPr>
            <p:cNvPr id="158" name="Rectangle 258">
              <a:extLst>
                <a:ext uri="{FF2B5EF4-FFF2-40B4-BE49-F238E27FC236}">
                  <a16:creationId xmlns:a16="http://schemas.microsoft.com/office/drawing/2014/main" id="{0AFD6032-A124-D148-BE65-8907D50D6B10}"/>
                </a:ext>
              </a:extLst>
            </p:cNvPr>
            <p:cNvSpPr>
              <a:spLocks noChangeArrowheads="1"/>
            </p:cNvSpPr>
            <p:nvPr/>
          </p:nvSpPr>
          <p:spPr bwMode="auto">
            <a:xfrm>
              <a:off x="21903" y="18814"/>
              <a:ext cx="353"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59" name="Rectangle 259">
              <a:extLst>
                <a:ext uri="{FF2B5EF4-FFF2-40B4-BE49-F238E27FC236}">
                  <a16:creationId xmlns:a16="http://schemas.microsoft.com/office/drawing/2014/main" id="{84EB26E6-8615-6248-B5E8-3EF4E3282597}"/>
                </a:ext>
              </a:extLst>
            </p:cNvPr>
            <p:cNvSpPr>
              <a:spLocks noChangeArrowheads="1"/>
            </p:cNvSpPr>
            <p:nvPr/>
          </p:nvSpPr>
          <p:spPr bwMode="auto">
            <a:xfrm>
              <a:off x="21978" y="18866"/>
              <a:ext cx="199"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3*</a:t>
              </a:r>
              <a:endParaRPr lang="en-US" altLang="fr-FR" sz="2400">
                <a:latin typeface="Arial" panose="020B0604020202020204" pitchFamily="34" charset="0"/>
              </a:endParaRPr>
            </a:p>
          </p:txBody>
        </p:sp>
        <p:sp>
          <p:nvSpPr>
            <p:cNvPr id="160" name="Rectangle 260">
              <a:extLst>
                <a:ext uri="{FF2B5EF4-FFF2-40B4-BE49-F238E27FC236}">
                  <a16:creationId xmlns:a16="http://schemas.microsoft.com/office/drawing/2014/main" id="{A5DF5217-32CD-7647-9DC1-2E335D1D3B9C}"/>
                </a:ext>
              </a:extLst>
            </p:cNvPr>
            <p:cNvSpPr>
              <a:spLocks noChangeArrowheads="1"/>
            </p:cNvSpPr>
            <p:nvPr/>
          </p:nvSpPr>
          <p:spPr bwMode="auto">
            <a:xfrm>
              <a:off x="22038" y="18942"/>
              <a:ext cx="406"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61" name="Rectangle 261">
              <a:extLst>
                <a:ext uri="{FF2B5EF4-FFF2-40B4-BE49-F238E27FC236}">
                  <a16:creationId xmlns:a16="http://schemas.microsoft.com/office/drawing/2014/main" id="{0F9A6A99-17EB-684E-8EAB-9046C44EF119}"/>
                </a:ext>
              </a:extLst>
            </p:cNvPr>
            <p:cNvSpPr>
              <a:spLocks noChangeArrowheads="1"/>
            </p:cNvSpPr>
            <p:nvPr/>
          </p:nvSpPr>
          <p:spPr bwMode="auto">
            <a:xfrm>
              <a:off x="22113" y="18994"/>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4</a:t>
              </a:r>
              <a:endParaRPr lang="en-US" altLang="fr-FR" sz="2400">
                <a:latin typeface="Arial" panose="020B0604020202020204" pitchFamily="34" charset="0"/>
              </a:endParaRPr>
            </a:p>
          </p:txBody>
        </p:sp>
        <p:sp>
          <p:nvSpPr>
            <p:cNvPr id="162" name="Rectangle 262">
              <a:extLst>
                <a:ext uri="{FF2B5EF4-FFF2-40B4-BE49-F238E27FC236}">
                  <a16:creationId xmlns:a16="http://schemas.microsoft.com/office/drawing/2014/main" id="{8287FA23-6706-C448-AFB7-421E4B5E1ABB}"/>
                </a:ext>
              </a:extLst>
            </p:cNvPr>
            <p:cNvSpPr>
              <a:spLocks noChangeArrowheads="1"/>
            </p:cNvSpPr>
            <p:nvPr/>
          </p:nvSpPr>
          <p:spPr bwMode="auto">
            <a:xfrm>
              <a:off x="22196" y="18814"/>
              <a:ext cx="278"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63" name="Rectangle 263">
              <a:extLst>
                <a:ext uri="{FF2B5EF4-FFF2-40B4-BE49-F238E27FC236}">
                  <a16:creationId xmlns:a16="http://schemas.microsoft.com/office/drawing/2014/main" id="{C21D117A-42BB-834E-BD8A-D8E0B3DE115C}"/>
                </a:ext>
              </a:extLst>
            </p:cNvPr>
            <p:cNvSpPr>
              <a:spLocks noChangeArrowheads="1"/>
            </p:cNvSpPr>
            <p:nvPr/>
          </p:nvSpPr>
          <p:spPr bwMode="auto">
            <a:xfrm>
              <a:off x="22271" y="18866"/>
              <a:ext cx="11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5</a:t>
              </a:r>
              <a:endParaRPr lang="en-US" altLang="fr-FR" sz="2400">
                <a:latin typeface="Arial" panose="020B0604020202020204" pitchFamily="34" charset="0"/>
              </a:endParaRPr>
            </a:p>
          </p:txBody>
        </p:sp>
        <p:sp>
          <p:nvSpPr>
            <p:cNvPr id="164" name="Rectangle 264">
              <a:extLst>
                <a:ext uri="{FF2B5EF4-FFF2-40B4-BE49-F238E27FC236}">
                  <a16:creationId xmlns:a16="http://schemas.microsoft.com/office/drawing/2014/main" id="{B69BB9E0-3DFF-CA4E-81FB-F1A1089073BB}"/>
                </a:ext>
              </a:extLst>
            </p:cNvPr>
            <p:cNvSpPr>
              <a:spLocks noChangeArrowheads="1"/>
            </p:cNvSpPr>
            <p:nvPr/>
          </p:nvSpPr>
          <p:spPr bwMode="auto">
            <a:xfrm>
              <a:off x="22361" y="18942"/>
              <a:ext cx="279"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65" name="Rectangle 265">
              <a:extLst>
                <a:ext uri="{FF2B5EF4-FFF2-40B4-BE49-F238E27FC236}">
                  <a16:creationId xmlns:a16="http://schemas.microsoft.com/office/drawing/2014/main" id="{445BC7E7-26A1-394C-8D51-203EA5742612}"/>
                </a:ext>
              </a:extLst>
            </p:cNvPr>
            <p:cNvSpPr>
              <a:spLocks noChangeArrowheads="1"/>
            </p:cNvSpPr>
            <p:nvPr/>
          </p:nvSpPr>
          <p:spPr bwMode="auto">
            <a:xfrm>
              <a:off x="22437" y="18994"/>
              <a:ext cx="105"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Times New Roman" panose="02020603050405020304" pitchFamily="18" charset="0"/>
                </a:rPr>
                <a:t>6</a:t>
              </a:r>
              <a:endParaRPr lang="en-US" altLang="fr-FR" sz="2400">
                <a:latin typeface="Arial" panose="020B0604020202020204" pitchFamily="34" charset="0"/>
              </a:endParaRPr>
            </a:p>
          </p:txBody>
        </p:sp>
        <p:sp>
          <p:nvSpPr>
            <p:cNvPr id="166" name="Rectangle 266">
              <a:extLst>
                <a:ext uri="{FF2B5EF4-FFF2-40B4-BE49-F238E27FC236}">
                  <a16:creationId xmlns:a16="http://schemas.microsoft.com/office/drawing/2014/main" id="{9919EA55-04A5-0241-BFBD-0BA72719FB4E}"/>
                </a:ext>
              </a:extLst>
            </p:cNvPr>
            <p:cNvSpPr>
              <a:spLocks noChangeArrowheads="1"/>
            </p:cNvSpPr>
            <p:nvPr/>
          </p:nvSpPr>
          <p:spPr bwMode="auto">
            <a:xfrm>
              <a:off x="16542" y="18867"/>
              <a:ext cx="286"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67" name="Rectangle 267">
              <a:extLst>
                <a:ext uri="{FF2B5EF4-FFF2-40B4-BE49-F238E27FC236}">
                  <a16:creationId xmlns:a16="http://schemas.microsoft.com/office/drawing/2014/main" id="{991E1B16-741E-8F4C-A90A-589DB5FDB21F}"/>
                </a:ext>
              </a:extLst>
            </p:cNvPr>
            <p:cNvSpPr>
              <a:spLocks noChangeArrowheads="1"/>
            </p:cNvSpPr>
            <p:nvPr/>
          </p:nvSpPr>
          <p:spPr bwMode="auto">
            <a:xfrm>
              <a:off x="16617" y="18919"/>
              <a:ext cx="165"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O</a:t>
              </a:r>
              <a:endParaRPr lang="en-US" altLang="fr-FR" sz="2400">
                <a:latin typeface="Arial" panose="020B0604020202020204" pitchFamily="34" charset="0"/>
              </a:endParaRPr>
            </a:p>
          </p:txBody>
        </p:sp>
        <p:sp>
          <p:nvSpPr>
            <p:cNvPr id="168" name="Rectangle 268">
              <a:extLst>
                <a:ext uri="{FF2B5EF4-FFF2-40B4-BE49-F238E27FC236}">
                  <a16:creationId xmlns:a16="http://schemas.microsoft.com/office/drawing/2014/main" id="{76F75605-8FEF-A346-ACD3-A515B64D392B}"/>
                </a:ext>
              </a:extLst>
            </p:cNvPr>
            <p:cNvSpPr>
              <a:spLocks noChangeArrowheads="1"/>
            </p:cNvSpPr>
            <p:nvPr/>
          </p:nvSpPr>
          <p:spPr bwMode="auto">
            <a:xfrm>
              <a:off x="16708" y="18979"/>
              <a:ext cx="338"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69" name="Rectangle 269">
              <a:extLst>
                <a:ext uri="{FF2B5EF4-FFF2-40B4-BE49-F238E27FC236}">
                  <a16:creationId xmlns:a16="http://schemas.microsoft.com/office/drawing/2014/main" id="{BB648841-A344-8240-962E-296D9B2D04B9}"/>
                </a:ext>
              </a:extLst>
            </p:cNvPr>
            <p:cNvSpPr>
              <a:spLocks noChangeArrowheads="1"/>
            </p:cNvSpPr>
            <p:nvPr/>
          </p:nvSpPr>
          <p:spPr bwMode="auto">
            <a:xfrm>
              <a:off x="16783" y="19024"/>
              <a:ext cx="152"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A</a:t>
              </a:r>
              <a:endParaRPr lang="en-US" altLang="fr-FR" sz="2400">
                <a:latin typeface="Arial" panose="020B0604020202020204" pitchFamily="34" charset="0"/>
              </a:endParaRPr>
            </a:p>
          </p:txBody>
        </p:sp>
        <p:sp>
          <p:nvSpPr>
            <p:cNvPr id="170" name="Rectangle 270">
              <a:extLst>
                <a:ext uri="{FF2B5EF4-FFF2-40B4-BE49-F238E27FC236}">
                  <a16:creationId xmlns:a16="http://schemas.microsoft.com/office/drawing/2014/main" id="{9DF0B67D-CCBD-234B-BF2B-DEB261C9284D}"/>
                </a:ext>
              </a:extLst>
            </p:cNvPr>
            <p:cNvSpPr>
              <a:spLocks noChangeArrowheads="1"/>
            </p:cNvSpPr>
            <p:nvPr/>
          </p:nvSpPr>
          <p:spPr bwMode="auto">
            <a:xfrm>
              <a:off x="17181" y="15693"/>
              <a:ext cx="1075"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71" name="Rectangle 271">
              <a:extLst>
                <a:ext uri="{FF2B5EF4-FFF2-40B4-BE49-F238E27FC236}">
                  <a16:creationId xmlns:a16="http://schemas.microsoft.com/office/drawing/2014/main" id="{5F9921E3-A36E-584C-8DB9-131F2014737D}"/>
                </a:ext>
              </a:extLst>
            </p:cNvPr>
            <p:cNvSpPr>
              <a:spLocks noChangeArrowheads="1"/>
            </p:cNvSpPr>
            <p:nvPr/>
          </p:nvSpPr>
          <p:spPr bwMode="auto">
            <a:xfrm>
              <a:off x="17256" y="15738"/>
              <a:ext cx="1219"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Neuroticism</a:t>
              </a:r>
              <a:endParaRPr lang="en-US" altLang="fr-FR" sz="2400">
                <a:latin typeface="Arial" panose="020B0604020202020204" pitchFamily="34" charset="0"/>
              </a:endParaRPr>
            </a:p>
          </p:txBody>
        </p:sp>
        <p:sp>
          <p:nvSpPr>
            <p:cNvPr id="172" name="Rectangle 272">
              <a:extLst>
                <a:ext uri="{FF2B5EF4-FFF2-40B4-BE49-F238E27FC236}">
                  <a16:creationId xmlns:a16="http://schemas.microsoft.com/office/drawing/2014/main" id="{93292EBC-D80F-C341-8F77-B5FD6C52E2F5}"/>
                </a:ext>
              </a:extLst>
            </p:cNvPr>
            <p:cNvSpPr>
              <a:spLocks noChangeArrowheads="1"/>
            </p:cNvSpPr>
            <p:nvPr/>
          </p:nvSpPr>
          <p:spPr bwMode="auto">
            <a:xfrm>
              <a:off x="18234" y="15693"/>
              <a:ext cx="1113"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73" name="Rectangle 273">
              <a:extLst>
                <a:ext uri="{FF2B5EF4-FFF2-40B4-BE49-F238E27FC236}">
                  <a16:creationId xmlns:a16="http://schemas.microsoft.com/office/drawing/2014/main" id="{31ECD65D-40C6-1746-9EE7-BF2EA8233186}"/>
                </a:ext>
              </a:extLst>
            </p:cNvPr>
            <p:cNvSpPr>
              <a:spLocks noChangeArrowheads="1"/>
            </p:cNvSpPr>
            <p:nvPr/>
          </p:nvSpPr>
          <p:spPr bwMode="auto">
            <a:xfrm>
              <a:off x="18302" y="15738"/>
              <a:ext cx="127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Extraversion</a:t>
              </a:r>
              <a:endParaRPr lang="en-US" altLang="fr-FR" sz="2400">
                <a:latin typeface="Arial" panose="020B0604020202020204" pitchFamily="34" charset="0"/>
              </a:endParaRPr>
            </a:p>
          </p:txBody>
        </p:sp>
        <p:sp>
          <p:nvSpPr>
            <p:cNvPr id="174" name="Rectangle 274">
              <a:extLst>
                <a:ext uri="{FF2B5EF4-FFF2-40B4-BE49-F238E27FC236}">
                  <a16:creationId xmlns:a16="http://schemas.microsoft.com/office/drawing/2014/main" id="{29F5047A-584A-CE4B-90CF-DA4E75A06980}"/>
                </a:ext>
              </a:extLst>
            </p:cNvPr>
            <p:cNvSpPr>
              <a:spLocks noChangeArrowheads="1"/>
            </p:cNvSpPr>
            <p:nvPr/>
          </p:nvSpPr>
          <p:spPr bwMode="auto">
            <a:xfrm>
              <a:off x="19422" y="15693"/>
              <a:ext cx="917"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75" name="Rectangle 275">
              <a:extLst>
                <a:ext uri="{FF2B5EF4-FFF2-40B4-BE49-F238E27FC236}">
                  <a16:creationId xmlns:a16="http://schemas.microsoft.com/office/drawing/2014/main" id="{74C6EEA9-211D-764C-933F-D7A7C138FC16}"/>
                </a:ext>
              </a:extLst>
            </p:cNvPr>
            <p:cNvSpPr>
              <a:spLocks noChangeArrowheads="1"/>
            </p:cNvSpPr>
            <p:nvPr/>
          </p:nvSpPr>
          <p:spPr bwMode="auto">
            <a:xfrm>
              <a:off x="19489" y="15738"/>
              <a:ext cx="1018"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Openness</a:t>
              </a:r>
              <a:endParaRPr lang="en-US" altLang="fr-FR" sz="2400">
                <a:latin typeface="Arial" panose="020B0604020202020204" pitchFamily="34" charset="0"/>
              </a:endParaRPr>
            </a:p>
          </p:txBody>
        </p:sp>
        <p:sp>
          <p:nvSpPr>
            <p:cNvPr id="176" name="Rectangle 276">
              <a:extLst>
                <a:ext uri="{FF2B5EF4-FFF2-40B4-BE49-F238E27FC236}">
                  <a16:creationId xmlns:a16="http://schemas.microsoft.com/office/drawing/2014/main" id="{912D02F9-CBDE-C149-B4C0-8492FEA9ABAA}"/>
                </a:ext>
              </a:extLst>
            </p:cNvPr>
            <p:cNvSpPr>
              <a:spLocks noChangeArrowheads="1"/>
            </p:cNvSpPr>
            <p:nvPr/>
          </p:nvSpPr>
          <p:spPr bwMode="auto">
            <a:xfrm>
              <a:off x="20474" y="15693"/>
              <a:ext cx="925"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77" name="Rectangle 277">
              <a:extLst>
                <a:ext uri="{FF2B5EF4-FFF2-40B4-BE49-F238E27FC236}">
                  <a16:creationId xmlns:a16="http://schemas.microsoft.com/office/drawing/2014/main" id="{F4095FC0-1B29-734A-86B9-E2479B173AA8}"/>
                </a:ext>
              </a:extLst>
            </p:cNvPr>
            <p:cNvSpPr>
              <a:spLocks noChangeArrowheads="1"/>
            </p:cNvSpPr>
            <p:nvPr/>
          </p:nvSpPr>
          <p:spPr bwMode="auto">
            <a:xfrm>
              <a:off x="20549" y="15738"/>
              <a:ext cx="1018"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Agreeable</a:t>
              </a:r>
              <a:endParaRPr lang="en-US" altLang="fr-FR" sz="2400">
                <a:latin typeface="Arial" panose="020B0604020202020204" pitchFamily="34" charset="0"/>
              </a:endParaRPr>
            </a:p>
          </p:txBody>
        </p:sp>
        <p:sp>
          <p:nvSpPr>
            <p:cNvPr id="178" name="Rectangle 278">
              <a:extLst>
                <a:ext uri="{FF2B5EF4-FFF2-40B4-BE49-F238E27FC236}">
                  <a16:creationId xmlns:a16="http://schemas.microsoft.com/office/drawing/2014/main" id="{C4211D20-9D42-E541-8B8B-849B7C3961F0}"/>
                </a:ext>
              </a:extLst>
            </p:cNvPr>
            <p:cNvSpPr>
              <a:spLocks noChangeArrowheads="1"/>
            </p:cNvSpPr>
            <p:nvPr/>
          </p:nvSpPr>
          <p:spPr bwMode="auto">
            <a:xfrm>
              <a:off x="21504" y="15693"/>
              <a:ext cx="1248" cy="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79" name="Rectangle 279">
              <a:extLst>
                <a:ext uri="{FF2B5EF4-FFF2-40B4-BE49-F238E27FC236}">
                  <a16:creationId xmlns:a16="http://schemas.microsoft.com/office/drawing/2014/main" id="{86243D9B-98DE-5C41-A947-24C58F1DE7FD}"/>
                </a:ext>
              </a:extLst>
            </p:cNvPr>
            <p:cNvSpPr>
              <a:spLocks noChangeArrowheads="1"/>
            </p:cNvSpPr>
            <p:nvPr/>
          </p:nvSpPr>
          <p:spPr bwMode="auto">
            <a:xfrm>
              <a:off x="21572" y="15738"/>
              <a:ext cx="1451"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1600" b="1">
                  <a:solidFill>
                    <a:srgbClr val="000000"/>
                  </a:solidFill>
                  <a:latin typeface="Arial" panose="020B0604020202020204" pitchFamily="34" charset="0"/>
                </a:rPr>
                <a:t>Conscientious</a:t>
              </a:r>
              <a:endParaRPr lang="en-US" altLang="fr-FR" sz="2400">
                <a:latin typeface="Arial" panose="020B0604020202020204" pitchFamily="34" charset="0"/>
              </a:endParaRPr>
            </a:p>
          </p:txBody>
        </p:sp>
        <p:sp>
          <p:nvSpPr>
            <p:cNvPr id="180" name="Line 280">
              <a:extLst>
                <a:ext uri="{FF2B5EF4-FFF2-40B4-BE49-F238E27FC236}">
                  <a16:creationId xmlns:a16="http://schemas.microsoft.com/office/drawing/2014/main" id="{8096858B-5B2A-D044-94C8-31F108C81BB5}"/>
                </a:ext>
              </a:extLst>
            </p:cNvPr>
            <p:cNvSpPr>
              <a:spLocks noChangeShapeType="1"/>
            </p:cNvSpPr>
            <p:nvPr/>
          </p:nvSpPr>
          <p:spPr bwMode="auto">
            <a:xfrm>
              <a:off x="17151" y="15678"/>
              <a:ext cx="1" cy="3068"/>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81" name="Line 281">
              <a:extLst>
                <a:ext uri="{FF2B5EF4-FFF2-40B4-BE49-F238E27FC236}">
                  <a16:creationId xmlns:a16="http://schemas.microsoft.com/office/drawing/2014/main" id="{BA2073CD-8053-724C-B9C7-94EF1DEC6301}"/>
                </a:ext>
              </a:extLst>
            </p:cNvPr>
            <p:cNvSpPr>
              <a:spLocks noChangeShapeType="1"/>
            </p:cNvSpPr>
            <p:nvPr/>
          </p:nvSpPr>
          <p:spPr bwMode="auto">
            <a:xfrm>
              <a:off x="18249" y="15678"/>
              <a:ext cx="7" cy="3068"/>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82" name="Line 282">
              <a:extLst>
                <a:ext uri="{FF2B5EF4-FFF2-40B4-BE49-F238E27FC236}">
                  <a16:creationId xmlns:a16="http://schemas.microsoft.com/office/drawing/2014/main" id="{25518D69-7C92-C24A-89BB-A3873E6ACF18}"/>
                </a:ext>
              </a:extLst>
            </p:cNvPr>
            <p:cNvSpPr>
              <a:spLocks noChangeShapeType="1"/>
            </p:cNvSpPr>
            <p:nvPr/>
          </p:nvSpPr>
          <p:spPr bwMode="auto">
            <a:xfrm>
              <a:off x="19362" y="15678"/>
              <a:ext cx="1" cy="3068"/>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83" name="Line 283">
              <a:extLst>
                <a:ext uri="{FF2B5EF4-FFF2-40B4-BE49-F238E27FC236}">
                  <a16:creationId xmlns:a16="http://schemas.microsoft.com/office/drawing/2014/main" id="{B7761447-EF1F-7041-B7B1-12736C56552B}"/>
                </a:ext>
              </a:extLst>
            </p:cNvPr>
            <p:cNvSpPr>
              <a:spLocks noChangeShapeType="1"/>
            </p:cNvSpPr>
            <p:nvPr/>
          </p:nvSpPr>
          <p:spPr bwMode="auto">
            <a:xfrm>
              <a:off x="20459" y="15678"/>
              <a:ext cx="8" cy="3068"/>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84" name="Line 284">
              <a:extLst>
                <a:ext uri="{FF2B5EF4-FFF2-40B4-BE49-F238E27FC236}">
                  <a16:creationId xmlns:a16="http://schemas.microsoft.com/office/drawing/2014/main" id="{81C1A527-865E-4141-B6EC-987CD703AA29}"/>
                </a:ext>
              </a:extLst>
            </p:cNvPr>
            <p:cNvSpPr>
              <a:spLocks noChangeShapeType="1"/>
            </p:cNvSpPr>
            <p:nvPr/>
          </p:nvSpPr>
          <p:spPr bwMode="auto">
            <a:xfrm>
              <a:off x="21527" y="15678"/>
              <a:ext cx="1" cy="3068"/>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85" name="Rectangle 285">
              <a:extLst>
                <a:ext uri="{FF2B5EF4-FFF2-40B4-BE49-F238E27FC236}">
                  <a16:creationId xmlns:a16="http://schemas.microsoft.com/office/drawing/2014/main" id="{5836C8F2-6D1D-7641-99EC-392355515044}"/>
                </a:ext>
              </a:extLst>
            </p:cNvPr>
            <p:cNvSpPr>
              <a:spLocks noChangeArrowheads="1"/>
            </p:cNvSpPr>
            <p:nvPr/>
          </p:nvSpPr>
          <p:spPr bwMode="auto">
            <a:xfrm>
              <a:off x="18805" y="19265"/>
              <a:ext cx="1323"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86" name="Rectangle 286">
              <a:extLst>
                <a:ext uri="{FF2B5EF4-FFF2-40B4-BE49-F238E27FC236}">
                  <a16:creationId xmlns:a16="http://schemas.microsoft.com/office/drawing/2014/main" id="{4642B322-253C-9A46-AF27-4AA9C5684FCF}"/>
                </a:ext>
              </a:extLst>
            </p:cNvPr>
            <p:cNvSpPr>
              <a:spLocks noChangeArrowheads="1"/>
            </p:cNvSpPr>
            <p:nvPr/>
          </p:nvSpPr>
          <p:spPr bwMode="auto">
            <a:xfrm>
              <a:off x="18805" y="19273"/>
              <a:ext cx="1739"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4703763">
                <a:defRPr sz="9300">
                  <a:solidFill>
                    <a:schemeClr val="tx1"/>
                  </a:solidFill>
                  <a:latin typeface="Tahoma" panose="020B0604030504040204" pitchFamily="34" charset="0"/>
                  <a:cs typeface="Arial" panose="020B0604020202020204" pitchFamily="34" charset="0"/>
                </a:defRPr>
              </a:lvl1pPr>
              <a:lvl2pPr marL="742950" indent="-285750" defTabSz="4703763">
                <a:defRPr sz="9300">
                  <a:solidFill>
                    <a:schemeClr val="tx1"/>
                  </a:solidFill>
                  <a:latin typeface="Tahoma" panose="020B0604030504040204" pitchFamily="34" charset="0"/>
                  <a:cs typeface="Arial" panose="020B0604020202020204" pitchFamily="34" charset="0"/>
                </a:defRPr>
              </a:lvl2pPr>
              <a:lvl3pPr marL="1143000" indent="-228600" defTabSz="4703763">
                <a:defRPr sz="9300">
                  <a:solidFill>
                    <a:schemeClr val="tx1"/>
                  </a:solidFill>
                  <a:latin typeface="Tahoma" panose="020B0604030504040204" pitchFamily="34" charset="0"/>
                  <a:cs typeface="Arial" panose="020B0604020202020204" pitchFamily="34" charset="0"/>
                </a:defRPr>
              </a:lvl3pPr>
              <a:lvl4pPr marL="1600200" indent="-228600" defTabSz="4703763">
                <a:defRPr sz="9300">
                  <a:solidFill>
                    <a:schemeClr val="tx1"/>
                  </a:solidFill>
                  <a:latin typeface="Tahoma" panose="020B0604030504040204" pitchFamily="34" charset="0"/>
                  <a:cs typeface="Arial" panose="020B0604020202020204" pitchFamily="34" charset="0"/>
                </a:defRPr>
              </a:lvl4pPr>
              <a:lvl5pPr marL="2057400" indent="-228600" defTabSz="4703763">
                <a:defRPr sz="9300">
                  <a:solidFill>
                    <a:schemeClr val="tx1"/>
                  </a:solidFill>
                  <a:latin typeface="Tahoma" panose="020B0604030504040204" pitchFamily="34" charset="0"/>
                  <a:cs typeface="Arial" panose="020B0604020202020204" pitchFamily="34" charset="0"/>
                </a:defRPr>
              </a:lvl5pPr>
              <a:lvl6pPr marL="25146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defTabSz="4703763"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pPr eaLnBrk="1" hangingPunct="1"/>
              <a:r>
                <a:rPr lang="en-US" altLang="fr-FR" sz="2400" b="1">
                  <a:solidFill>
                    <a:srgbClr val="000000"/>
                  </a:solidFill>
                  <a:latin typeface="Arial" panose="020B0604020202020204" pitchFamily="34" charset="0"/>
                </a:rPr>
                <a:t>NEO Factor</a:t>
              </a:r>
              <a:endParaRPr lang="en-US" altLang="fr-FR" sz="2400">
                <a:latin typeface="Arial" panose="020B0604020202020204" pitchFamily="34" charset="0"/>
              </a:endParaRPr>
            </a:p>
          </p:txBody>
        </p:sp>
        <p:sp>
          <p:nvSpPr>
            <p:cNvPr id="187" name="Line 287">
              <a:extLst>
                <a:ext uri="{FF2B5EF4-FFF2-40B4-BE49-F238E27FC236}">
                  <a16:creationId xmlns:a16="http://schemas.microsoft.com/office/drawing/2014/main" id="{6604A09F-C325-DD46-B213-5AF27088EC34}"/>
                </a:ext>
              </a:extLst>
            </p:cNvPr>
            <p:cNvSpPr>
              <a:spLocks noChangeShapeType="1"/>
            </p:cNvSpPr>
            <p:nvPr/>
          </p:nvSpPr>
          <p:spPr bwMode="auto">
            <a:xfrm>
              <a:off x="16354" y="15678"/>
              <a:ext cx="1" cy="3068"/>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grpSp>
          <p:nvGrpSpPr>
            <p:cNvPr id="188" name="Group 288">
              <a:extLst>
                <a:ext uri="{FF2B5EF4-FFF2-40B4-BE49-F238E27FC236}">
                  <a16:creationId xmlns:a16="http://schemas.microsoft.com/office/drawing/2014/main" id="{111038EC-86B8-614E-9F06-FE11859E522B}"/>
                </a:ext>
              </a:extLst>
            </p:cNvPr>
            <p:cNvGrpSpPr>
              <a:grpSpLocks/>
            </p:cNvGrpSpPr>
            <p:nvPr/>
          </p:nvGrpSpPr>
          <p:grpSpPr bwMode="auto">
            <a:xfrm>
              <a:off x="16918" y="18423"/>
              <a:ext cx="151" cy="391"/>
              <a:chOff x="16978" y="18287"/>
              <a:chExt cx="151" cy="391"/>
            </a:xfrm>
          </p:grpSpPr>
          <p:sp>
            <p:nvSpPr>
              <p:cNvPr id="284" name="Line 289">
                <a:extLst>
                  <a:ext uri="{FF2B5EF4-FFF2-40B4-BE49-F238E27FC236}">
                    <a16:creationId xmlns:a16="http://schemas.microsoft.com/office/drawing/2014/main" id="{BA17461B-4434-8C4B-B271-BCA37CDAF160}"/>
                  </a:ext>
                </a:extLst>
              </p:cNvPr>
              <p:cNvSpPr>
                <a:spLocks noChangeShapeType="1"/>
              </p:cNvSpPr>
              <p:nvPr/>
            </p:nvSpPr>
            <p:spPr bwMode="auto">
              <a:xfrm>
                <a:off x="16978" y="18287"/>
                <a:ext cx="98" cy="301"/>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85" name="Freeform 290">
                <a:extLst>
                  <a:ext uri="{FF2B5EF4-FFF2-40B4-BE49-F238E27FC236}">
                    <a16:creationId xmlns:a16="http://schemas.microsoft.com/office/drawing/2014/main" id="{070401E0-4EDA-864F-AC94-7A4FB5928903}"/>
                  </a:ext>
                </a:extLst>
              </p:cNvPr>
              <p:cNvSpPr>
                <a:spLocks/>
              </p:cNvSpPr>
              <p:nvPr/>
            </p:nvSpPr>
            <p:spPr bwMode="auto">
              <a:xfrm>
                <a:off x="17016" y="18558"/>
                <a:ext cx="113" cy="120"/>
              </a:xfrm>
              <a:custGeom>
                <a:avLst/>
                <a:gdLst>
                  <a:gd name="T0" fmla="*/ 0 w 113"/>
                  <a:gd name="T1" fmla="*/ 37 h 120"/>
                  <a:gd name="T2" fmla="*/ 97 w 113"/>
                  <a:gd name="T3" fmla="*/ 120 h 120"/>
                  <a:gd name="T4" fmla="*/ 113 w 113"/>
                  <a:gd name="T5" fmla="*/ 0 h 120"/>
                  <a:gd name="T6" fmla="*/ 0 w 113"/>
                  <a:gd name="T7" fmla="*/ 37 h 1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20">
                    <a:moveTo>
                      <a:pt x="0" y="37"/>
                    </a:moveTo>
                    <a:lnTo>
                      <a:pt x="97" y="120"/>
                    </a:lnTo>
                    <a:lnTo>
                      <a:pt x="113" y="0"/>
                    </a:lnTo>
                    <a:lnTo>
                      <a:pt x="0"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189" name="Group 291">
              <a:extLst>
                <a:ext uri="{FF2B5EF4-FFF2-40B4-BE49-F238E27FC236}">
                  <a16:creationId xmlns:a16="http://schemas.microsoft.com/office/drawing/2014/main" id="{A63AA409-57F0-DB4F-A6EE-E25255904B26}"/>
                </a:ext>
              </a:extLst>
            </p:cNvPr>
            <p:cNvGrpSpPr>
              <a:grpSpLocks/>
            </p:cNvGrpSpPr>
            <p:nvPr/>
          </p:nvGrpSpPr>
          <p:grpSpPr bwMode="auto">
            <a:xfrm>
              <a:off x="21978" y="18430"/>
              <a:ext cx="113" cy="361"/>
              <a:chOff x="22038" y="18294"/>
              <a:chExt cx="113" cy="361"/>
            </a:xfrm>
          </p:grpSpPr>
          <p:sp>
            <p:nvSpPr>
              <p:cNvPr id="282" name="Line 292">
                <a:extLst>
                  <a:ext uri="{FF2B5EF4-FFF2-40B4-BE49-F238E27FC236}">
                    <a16:creationId xmlns:a16="http://schemas.microsoft.com/office/drawing/2014/main" id="{D742EF93-2176-474E-A183-8F19EE2F7C87}"/>
                  </a:ext>
                </a:extLst>
              </p:cNvPr>
              <p:cNvSpPr>
                <a:spLocks noChangeShapeType="1"/>
              </p:cNvSpPr>
              <p:nvPr/>
            </p:nvSpPr>
            <p:spPr bwMode="auto">
              <a:xfrm flipH="1">
                <a:off x="22098" y="18294"/>
                <a:ext cx="38" cy="264"/>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83" name="Freeform 293">
                <a:extLst>
                  <a:ext uri="{FF2B5EF4-FFF2-40B4-BE49-F238E27FC236}">
                    <a16:creationId xmlns:a16="http://schemas.microsoft.com/office/drawing/2014/main" id="{EAB0FDFD-048C-C447-8E8A-FAA6466DC44F}"/>
                  </a:ext>
                </a:extLst>
              </p:cNvPr>
              <p:cNvSpPr>
                <a:spLocks/>
              </p:cNvSpPr>
              <p:nvPr/>
            </p:nvSpPr>
            <p:spPr bwMode="auto">
              <a:xfrm>
                <a:off x="22038" y="18535"/>
                <a:ext cx="113" cy="120"/>
              </a:xfrm>
              <a:custGeom>
                <a:avLst/>
                <a:gdLst>
                  <a:gd name="T0" fmla="*/ 0 w 113"/>
                  <a:gd name="T1" fmla="*/ 0 h 120"/>
                  <a:gd name="T2" fmla="*/ 45 w 113"/>
                  <a:gd name="T3" fmla="*/ 120 h 120"/>
                  <a:gd name="T4" fmla="*/ 113 w 113"/>
                  <a:gd name="T5" fmla="*/ 15 h 120"/>
                  <a:gd name="T6" fmla="*/ 0 w 113"/>
                  <a:gd name="T7" fmla="*/ 0 h 12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20">
                    <a:moveTo>
                      <a:pt x="0" y="0"/>
                    </a:moveTo>
                    <a:lnTo>
                      <a:pt x="45" y="120"/>
                    </a:lnTo>
                    <a:lnTo>
                      <a:pt x="113" y="1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190" name="Rectangle 294">
              <a:extLst>
                <a:ext uri="{FF2B5EF4-FFF2-40B4-BE49-F238E27FC236}">
                  <a16:creationId xmlns:a16="http://schemas.microsoft.com/office/drawing/2014/main" id="{84E3C89F-3C6C-7641-87DD-033B4F189A4F}"/>
                </a:ext>
              </a:extLst>
            </p:cNvPr>
            <p:cNvSpPr>
              <a:spLocks noChangeArrowheads="1"/>
            </p:cNvSpPr>
            <p:nvPr/>
          </p:nvSpPr>
          <p:spPr bwMode="auto">
            <a:xfrm>
              <a:off x="16347" y="18227"/>
              <a:ext cx="834"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91" name="Rectangle 295">
              <a:extLst>
                <a:ext uri="{FF2B5EF4-FFF2-40B4-BE49-F238E27FC236}">
                  <a16:creationId xmlns:a16="http://schemas.microsoft.com/office/drawing/2014/main" id="{DB621455-91A5-5841-B500-5F4846F5CABE}"/>
                </a:ext>
              </a:extLst>
            </p:cNvPr>
            <p:cNvSpPr>
              <a:spLocks noChangeArrowheads="1"/>
            </p:cNvSpPr>
            <p:nvPr/>
          </p:nvSpPr>
          <p:spPr bwMode="auto">
            <a:xfrm>
              <a:off x="16414" y="18265"/>
              <a:ext cx="952" cy="78"/>
            </a:xfrm>
            <a:prstGeom prst="rect">
              <a:avLst/>
            </a:prstGeom>
            <a:noFill/>
            <a:ln>
              <a:noFill/>
            </a:ln>
          </p:spPr>
          <p:txBody>
            <a:bodyPr wrap="none" lIns="0" tIns="0" rIns="0" bIns="0">
              <a:spAutoFit/>
            </a:bodyPr>
            <a:lstStyle/>
            <a:p>
              <a:pPr defTabSz="4703763" eaLnBrk="1" hangingPunct="1">
                <a:defRPr/>
              </a:pPr>
              <a:r>
                <a:rPr lang="en-US" sz="1050" b="1">
                  <a:solidFill>
                    <a:srgbClr val="000000"/>
                  </a:solidFill>
                  <a:latin typeface="Arial" pitchFamily="34" charset="0"/>
                  <a:cs typeface="+mn-cs"/>
                </a:rPr>
                <a:t>Conscientious</a:t>
              </a:r>
              <a:endParaRPr lang="en-US" sz="2400">
                <a:latin typeface="Arial" pitchFamily="34" charset="0"/>
                <a:cs typeface="+mn-cs"/>
              </a:endParaRPr>
            </a:p>
          </p:txBody>
        </p:sp>
        <p:sp>
          <p:nvSpPr>
            <p:cNvPr id="192" name="Rectangle 296">
              <a:extLst>
                <a:ext uri="{FF2B5EF4-FFF2-40B4-BE49-F238E27FC236}">
                  <a16:creationId xmlns:a16="http://schemas.microsoft.com/office/drawing/2014/main" id="{933742A0-A204-D64D-80F9-5C308B83EEE6}"/>
                </a:ext>
              </a:extLst>
            </p:cNvPr>
            <p:cNvSpPr>
              <a:spLocks noChangeArrowheads="1"/>
            </p:cNvSpPr>
            <p:nvPr/>
          </p:nvSpPr>
          <p:spPr bwMode="auto">
            <a:xfrm>
              <a:off x="21595" y="18167"/>
              <a:ext cx="691"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93" name="Rectangle 297">
              <a:extLst>
                <a:ext uri="{FF2B5EF4-FFF2-40B4-BE49-F238E27FC236}">
                  <a16:creationId xmlns:a16="http://schemas.microsoft.com/office/drawing/2014/main" id="{057CCE2E-614F-F044-B15E-60DEF1469BA3}"/>
                </a:ext>
              </a:extLst>
            </p:cNvPr>
            <p:cNvSpPr>
              <a:spLocks noChangeArrowheads="1"/>
            </p:cNvSpPr>
            <p:nvPr/>
          </p:nvSpPr>
          <p:spPr bwMode="auto">
            <a:xfrm>
              <a:off x="21670" y="18205"/>
              <a:ext cx="753" cy="78"/>
            </a:xfrm>
            <a:prstGeom prst="rect">
              <a:avLst/>
            </a:prstGeom>
            <a:noFill/>
            <a:ln>
              <a:noFill/>
            </a:ln>
          </p:spPr>
          <p:txBody>
            <a:bodyPr wrap="none" lIns="0" tIns="0" rIns="0" bIns="0">
              <a:spAutoFit/>
            </a:bodyPr>
            <a:lstStyle/>
            <a:p>
              <a:pPr defTabSz="4703763" eaLnBrk="1" hangingPunct="1">
                <a:defRPr/>
              </a:pPr>
              <a:r>
                <a:rPr lang="en-US" sz="1050" b="1">
                  <a:solidFill>
                    <a:srgbClr val="000000"/>
                  </a:solidFill>
                  <a:latin typeface="Arial" pitchFamily="34" charset="0"/>
                  <a:cs typeface="+mn-cs"/>
                </a:rPr>
                <a:t>Dutifulness</a:t>
              </a:r>
              <a:endParaRPr lang="en-US" sz="2400">
                <a:latin typeface="Arial" pitchFamily="34" charset="0"/>
                <a:cs typeface="+mn-cs"/>
              </a:endParaRPr>
            </a:p>
          </p:txBody>
        </p:sp>
        <p:sp>
          <p:nvSpPr>
            <p:cNvPr id="194" name="Rectangle 298">
              <a:extLst>
                <a:ext uri="{FF2B5EF4-FFF2-40B4-BE49-F238E27FC236}">
                  <a16:creationId xmlns:a16="http://schemas.microsoft.com/office/drawing/2014/main" id="{75F93B25-71C2-D74C-8291-75F8CD424601}"/>
                </a:ext>
              </a:extLst>
            </p:cNvPr>
            <p:cNvSpPr>
              <a:spLocks noChangeArrowheads="1"/>
            </p:cNvSpPr>
            <p:nvPr/>
          </p:nvSpPr>
          <p:spPr bwMode="auto">
            <a:xfrm>
              <a:off x="17497" y="18235"/>
              <a:ext cx="744"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195" name="Rectangle 299">
              <a:extLst>
                <a:ext uri="{FF2B5EF4-FFF2-40B4-BE49-F238E27FC236}">
                  <a16:creationId xmlns:a16="http://schemas.microsoft.com/office/drawing/2014/main" id="{C6329172-882B-3D4D-80A4-F5DE5AF63FD5}"/>
                </a:ext>
              </a:extLst>
            </p:cNvPr>
            <p:cNvSpPr>
              <a:spLocks noChangeArrowheads="1"/>
            </p:cNvSpPr>
            <p:nvPr/>
          </p:nvSpPr>
          <p:spPr bwMode="auto">
            <a:xfrm>
              <a:off x="17572" y="18280"/>
              <a:ext cx="826" cy="78"/>
            </a:xfrm>
            <a:prstGeom prst="rect">
              <a:avLst/>
            </a:prstGeom>
            <a:noFill/>
            <a:ln>
              <a:noFill/>
            </a:ln>
          </p:spPr>
          <p:txBody>
            <a:bodyPr wrap="none" lIns="0" tIns="0" rIns="0" bIns="0">
              <a:spAutoFit/>
            </a:bodyPr>
            <a:lstStyle/>
            <a:p>
              <a:pPr defTabSz="4703763" eaLnBrk="1" hangingPunct="1">
                <a:defRPr/>
              </a:pPr>
              <a:r>
                <a:rPr lang="en-US" sz="1050" b="1">
                  <a:solidFill>
                    <a:srgbClr val="000000"/>
                  </a:solidFill>
                  <a:latin typeface="Arial" pitchFamily="34" charset="0"/>
                  <a:cs typeface="+mn-cs"/>
                </a:rPr>
                <a:t>Vulnerability</a:t>
              </a:r>
              <a:endParaRPr lang="en-US" sz="2400">
                <a:latin typeface="Arial" pitchFamily="34" charset="0"/>
                <a:cs typeface="+mn-cs"/>
              </a:endParaRPr>
            </a:p>
          </p:txBody>
        </p:sp>
        <p:grpSp>
          <p:nvGrpSpPr>
            <p:cNvPr id="196" name="Group 300">
              <a:extLst>
                <a:ext uri="{FF2B5EF4-FFF2-40B4-BE49-F238E27FC236}">
                  <a16:creationId xmlns:a16="http://schemas.microsoft.com/office/drawing/2014/main" id="{026157B8-B297-1143-A8A9-2D3C1869F943}"/>
                </a:ext>
              </a:extLst>
            </p:cNvPr>
            <p:cNvGrpSpPr>
              <a:grpSpLocks/>
            </p:cNvGrpSpPr>
            <p:nvPr/>
          </p:nvGrpSpPr>
          <p:grpSpPr bwMode="auto">
            <a:xfrm>
              <a:off x="17971" y="18476"/>
              <a:ext cx="150" cy="391"/>
              <a:chOff x="18031" y="18340"/>
              <a:chExt cx="150" cy="391"/>
            </a:xfrm>
          </p:grpSpPr>
          <p:sp>
            <p:nvSpPr>
              <p:cNvPr id="280" name="Line 301">
                <a:extLst>
                  <a:ext uri="{FF2B5EF4-FFF2-40B4-BE49-F238E27FC236}">
                    <a16:creationId xmlns:a16="http://schemas.microsoft.com/office/drawing/2014/main" id="{E55AE292-6166-3C4F-B432-0EBD153A58A1}"/>
                  </a:ext>
                </a:extLst>
              </p:cNvPr>
              <p:cNvSpPr>
                <a:spLocks noChangeShapeType="1"/>
              </p:cNvSpPr>
              <p:nvPr/>
            </p:nvSpPr>
            <p:spPr bwMode="auto">
              <a:xfrm>
                <a:off x="18031" y="18340"/>
                <a:ext cx="97" cy="300"/>
              </a:xfrm>
              <a:prstGeom prst="line">
                <a:avLst/>
              </a:prstGeom>
              <a:noFill/>
              <a:ln w="34925">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81" name="Freeform 302">
                <a:extLst>
                  <a:ext uri="{FF2B5EF4-FFF2-40B4-BE49-F238E27FC236}">
                    <a16:creationId xmlns:a16="http://schemas.microsoft.com/office/drawing/2014/main" id="{718A0BFB-7886-F740-BA14-641E384F58F4}"/>
                  </a:ext>
                </a:extLst>
              </p:cNvPr>
              <p:cNvSpPr>
                <a:spLocks/>
              </p:cNvSpPr>
              <p:nvPr/>
            </p:nvSpPr>
            <p:spPr bwMode="auto">
              <a:xfrm>
                <a:off x="18068" y="18610"/>
                <a:ext cx="113" cy="121"/>
              </a:xfrm>
              <a:custGeom>
                <a:avLst/>
                <a:gdLst>
                  <a:gd name="T0" fmla="*/ 0 w 113"/>
                  <a:gd name="T1" fmla="*/ 38 h 121"/>
                  <a:gd name="T2" fmla="*/ 98 w 113"/>
                  <a:gd name="T3" fmla="*/ 121 h 121"/>
                  <a:gd name="T4" fmla="*/ 113 w 113"/>
                  <a:gd name="T5" fmla="*/ 0 h 121"/>
                  <a:gd name="T6" fmla="*/ 0 w 113"/>
                  <a:gd name="T7" fmla="*/ 38 h 12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21">
                    <a:moveTo>
                      <a:pt x="0" y="38"/>
                    </a:moveTo>
                    <a:lnTo>
                      <a:pt x="98" y="121"/>
                    </a:lnTo>
                    <a:lnTo>
                      <a:pt x="113" y="0"/>
                    </a:lnTo>
                    <a:lnTo>
                      <a:pt x="0"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197" name="Line 303">
              <a:extLst>
                <a:ext uri="{FF2B5EF4-FFF2-40B4-BE49-F238E27FC236}">
                  <a16:creationId xmlns:a16="http://schemas.microsoft.com/office/drawing/2014/main" id="{E02C8E50-BE7C-8C4E-AE87-B7CE16B29CAD}"/>
                </a:ext>
              </a:extLst>
            </p:cNvPr>
            <p:cNvSpPr>
              <a:spLocks noChangeShapeType="1"/>
            </p:cNvSpPr>
            <p:nvPr/>
          </p:nvSpPr>
          <p:spPr bwMode="auto">
            <a:xfrm>
              <a:off x="16226" y="16678"/>
              <a:ext cx="38" cy="1"/>
            </a:xfrm>
            <a:prstGeom prst="line">
              <a:avLst/>
            </a:prstGeom>
            <a:noFill/>
            <a:ln w="47625">
              <a:solidFill>
                <a:srgbClr val="00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98" name="Freeform 304">
              <a:extLst>
                <a:ext uri="{FF2B5EF4-FFF2-40B4-BE49-F238E27FC236}">
                  <a16:creationId xmlns:a16="http://schemas.microsoft.com/office/drawing/2014/main" id="{58B42228-823A-6C4B-A68D-610ACAD94B3D}"/>
                </a:ext>
              </a:extLst>
            </p:cNvPr>
            <p:cNvSpPr>
              <a:spLocks/>
            </p:cNvSpPr>
            <p:nvPr/>
          </p:nvSpPr>
          <p:spPr bwMode="auto">
            <a:xfrm>
              <a:off x="16339" y="16302"/>
              <a:ext cx="647" cy="730"/>
            </a:xfrm>
            <a:custGeom>
              <a:avLst/>
              <a:gdLst>
                <a:gd name="T0" fmla="*/ 0 w 647"/>
                <a:gd name="T1" fmla="*/ 730 h 730"/>
                <a:gd name="T2" fmla="*/ 158 w 647"/>
                <a:gd name="T3" fmla="*/ 414 h 730"/>
                <a:gd name="T4" fmla="*/ 324 w 647"/>
                <a:gd name="T5" fmla="*/ 339 h 730"/>
                <a:gd name="T6" fmla="*/ 481 w 647"/>
                <a:gd name="T7" fmla="*/ 0 h 730"/>
                <a:gd name="T8" fmla="*/ 647 w 647"/>
                <a:gd name="T9" fmla="*/ 527 h 7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7" h="730">
                  <a:moveTo>
                    <a:pt x="0" y="730"/>
                  </a:moveTo>
                  <a:lnTo>
                    <a:pt x="158" y="414"/>
                  </a:lnTo>
                  <a:lnTo>
                    <a:pt x="324" y="339"/>
                  </a:lnTo>
                  <a:lnTo>
                    <a:pt x="481" y="0"/>
                  </a:lnTo>
                  <a:lnTo>
                    <a:pt x="647" y="527"/>
                  </a:lnTo>
                </a:path>
              </a:pathLst>
            </a:custGeom>
            <a:noFill/>
            <a:ln w="47625" cap="flat">
              <a:solidFill>
                <a:srgbClr val="3333C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99" name="Freeform 305">
              <a:extLst>
                <a:ext uri="{FF2B5EF4-FFF2-40B4-BE49-F238E27FC236}">
                  <a16:creationId xmlns:a16="http://schemas.microsoft.com/office/drawing/2014/main" id="{93937D6D-3B40-F244-955F-8C6067D7DE05}"/>
                </a:ext>
              </a:extLst>
            </p:cNvPr>
            <p:cNvSpPr>
              <a:spLocks/>
            </p:cNvSpPr>
            <p:nvPr/>
          </p:nvSpPr>
          <p:spPr bwMode="auto">
            <a:xfrm>
              <a:off x="17309" y="16693"/>
              <a:ext cx="805" cy="361"/>
            </a:xfrm>
            <a:custGeom>
              <a:avLst/>
              <a:gdLst>
                <a:gd name="T0" fmla="*/ 0 w 805"/>
                <a:gd name="T1" fmla="*/ 361 h 361"/>
                <a:gd name="T2" fmla="*/ 158 w 805"/>
                <a:gd name="T3" fmla="*/ 316 h 361"/>
                <a:gd name="T4" fmla="*/ 323 w 805"/>
                <a:gd name="T5" fmla="*/ 248 h 361"/>
                <a:gd name="T6" fmla="*/ 481 w 805"/>
                <a:gd name="T7" fmla="*/ 211 h 361"/>
                <a:gd name="T8" fmla="*/ 639 w 805"/>
                <a:gd name="T9" fmla="*/ 294 h 361"/>
                <a:gd name="T10" fmla="*/ 805 w 805"/>
                <a:gd name="T11" fmla="*/ 0 h 36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5" h="361">
                  <a:moveTo>
                    <a:pt x="0" y="361"/>
                  </a:moveTo>
                  <a:lnTo>
                    <a:pt x="158" y="316"/>
                  </a:lnTo>
                  <a:lnTo>
                    <a:pt x="323" y="248"/>
                  </a:lnTo>
                  <a:lnTo>
                    <a:pt x="481" y="211"/>
                  </a:lnTo>
                  <a:lnTo>
                    <a:pt x="639" y="294"/>
                  </a:lnTo>
                  <a:lnTo>
                    <a:pt x="805" y="0"/>
                  </a:lnTo>
                </a:path>
              </a:pathLst>
            </a:custGeom>
            <a:noFill/>
            <a:ln w="47625" cap="flat">
              <a:solidFill>
                <a:srgbClr val="3333C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0" name="Freeform 306">
              <a:extLst>
                <a:ext uri="{FF2B5EF4-FFF2-40B4-BE49-F238E27FC236}">
                  <a16:creationId xmlns:a16="http://schemas.microsoft.com/office/drawing/2014/main" id="{86EBF69F-AEEA-6C4C-B30D-629B02C9B61E}"/>
                </a:ext>
              </a:extLst>
            </p:cNvPr>
            <p:cNvSpPr>
              <a:spLocks/>
            </p:cNvSpPr>
            <p:nvPr/>
          </p:nvSpPr>
          <p:spPr bwMode="auto">
            <a:xfrm>
              <a:off x="18422" y="16475"/>
              <a:ext cx="804" cy="557"/>
            </a:xfrm>
            <a:custGeom>
              <a:avLst/>
              <a:gdLst>
                <a:gd name="T0" fmla="*/ 0 w 804"/>
                <a:gd name="T1" fmla="*/ 53 h 557"/>
                <a:gd name="T2" fmla="*/ 165 w 804"/>
                <a:gd name="T3" fmla="*/ 0 h 557"/>
                <a:gd name="T4" fmla="*/ 323 w 804"/>
                <a:gd name="T5" fmla="*/ 60 h 557"/>
                <a:gd name="T6" fmla="*/ 488 w 804"/>
                <a:gd name="T7" fmla="*/ 421 h 557"/>
                <a:gd name="T8" fmla="*/ 646 w 804"/>
                <a:gd name="T9" fmla="*/ 557 h 557"/>
                <a:gd name="T10" fmla="*/ 804 w 804"/>
                <a:gd name="T11" fmla="*/ 301 h 55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557">
                  <a:moveTo>
                    <a:pt x="0" y="53"/>
                  </a:moveTo>
                  <a:lnTo>
                    <a:pt x="165" y="0"/>
                  </a:lnTo>
                  <a:lnTo>
                    <a:pt x="323" y="60"/>
                  </a:lnTo>
                  <a:lnTo>
                    <a:pt x="488" y="421"/>
                  </a:lnTo>
                  <a:lnTo>
                    <a:pt x="646" y="557"/>
                  </a:lnTo>
                  <a:lnTo>
                    <a:pt x="804" y="301"/>
                  </a:lnTo>
                </a:path>
              </a:pathLst>
            </a:custGeom>
            <a:noFill/>
            <a:ln w="47625" cap="flat">
              <a:solidFill>
                <a:srgbClr val="3333C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1" name="Freeform 307">
              <a:extLst>
                <a:ext uri="{FF2B5EF4-FFF2-40B4-BE49-F238E27FC236}">
                  <a16:creationId xmlns:a16="http://schemas.microsoft.com/office/drawing/2014/main" id="{109D38B5-4687-CD42-A0EC-5FE3D5EA2E79}"/>
                </a:ext>
              </a:extLst>
            </p:cNvPr>
            <p:cNvSpPr>
              <a:spLocks/>
            </p:cNvSpPr>
            <p:nvPr/>
          </p:nvSpPr>
          <p:spPr bwMode="auto">
            <a:xfrm>
              <a:off x="19550" y="16535"/>
              <a:ext cx="804" cy="256"/>
            </a:xfrm>
            <a:custGeom>
              <a:avLst/>
              <a:gdLst>
                <a:gd name="T0" fmla="*/ 0 w 804"/>
                <a:gd name="T1" fmla="*/ 75 h 256"/>
                <a:gd name="T2" fmla="*/ 165 w 804"/>
                <a:gd name="T3" fmla="*/ 0 h 256"/>
                <a:gd name="T4" fmla="*/ 323 w 804"/>
                <a:gd name="T5" fmla="*/ 203 h 256"/>
                <a:gd name="T6" fmla="*/ 488 w 804"/>
                <a:gd name="T7" fmla="*/ 256 h 256"/>
                <a:gd name="T8" fmla="*/ 646 w 804"/>
                <a:gd name="T9" fmla="*/ 0 h 256"/>
                <a:gd name="T10" fmla="*/ 804 w 804"/>
                <a:gd name="T11" fmla="*/ 241 h 2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256">
                  <a:moveTo>
                    <a:pt x="0" y="75"/>
                  </a:moveTo>
                  <a:lnTo>
                    <a:pt x="165" y="0"/>
                  </a:lnTo>
                  <a:lnTo>
                    <a:pt x="323" y="203"/>
                  </a:lnTo>
                  <a:lnTo>
                    <a:pt x="488" y="256"/>
                  </a:lnTo>
                  <a:lnTo>
                    <a:pt x="646" y="0"/>
                  </a:lnTo>
                  <a:lnTo>
                    <a:pt x="804" y="241"/>
                  </a:lnTo>
                </a:path>
              </a:pathLst>
            </a:custGeom>
            <a:noFill/>
            <a:ln w="47625" cap="flat">
              <a:solidFill>
                <a:srgbClr val="3333C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2" name="Freeform 308">
              <a:extLst>
                <a:ext uri="{FF2B5EF4-FFF2-40B4-BE49-F238E27FC236}">
                  <a16:creationId xmlns:a16="http://schemas.microsoft.com/office/drawing/2014/main" id="{9E0D4A82-4F5D-F44E-975C-1B2BF15F53BF}"/>
                </a:ext>
              </a:extLst>
            </p:cNvPr>
            <p:cNvSpPr>
              <a:spLocks/>
            </p:cNvSpPr>
            <p:nvPr/>
          </p:nvSpPr>
          <p:spPr bwMode="auto">
            <a:xfrm>
              <a:off x="20670" y="16152"/>
              <a:ext cx="804" cy="586"/>
            </a:xfrm>
            <a:custGeom>
              <a:avLst/>
              <a:gdLst>
                <a:gd name="T0" fmla="*/ 0 w 804"/>
                <a:gd name="T1" fmla="*/ 0 h 586"/>
                <a:gd name="T2" fmla="*/ 165 w 804"/>
                <a:gd name="T3" fmla="*/ 248 h 586"/>
                <a:gd name="T4" fmla="*/ 323 w 804"/>
                <a:gd name="T5" fmla="*/ 323 h 586"/>
                <a:gd name="T6" fmla="*/ 481 w 804"/>
                <a:gd name="T7" fmla="*/ 90 h 586"/>
                <a:gd name="T8" fmla="*/ 646 w 804"/>
                <a:gd name="T9" fmla="*/ 586 h 586"/>
                <a:gd name="T10" fmla="*/ 804 w 804"/>
                <a:gd name="T11" fmla="*/ 376 h 58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586">
                  <a:moveTo>
                    <a:pt x="0" y="0"/>
                  </a:moveTo>
                  <a:lnTo>
                    <a:pt x="165" y="248"/>
                  </a:lnTo>
                  <a:lnTo>
                    <a:pt x="323" y="323"/>
                  </a:lnTo>
                  <a:lnTo>
                    <a:pt x="481" y="90"/>
                  </a:lnTo>
                  <a:lnTo>
                    <a:pt x="646" y="586"/>
                  </a:lnTo>
                  <a:lnTo>
                    <a:pt x="804" y="376"/>
                  </a:lnTo>
                </a:path>
              </a:pathLst>
            </a:custGeom>
            <a:noFill/>
            <a:ln w="34925" cap="flat">
              <a:solidFill>
                <a:srgbClr val="3333C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3" name="Freeform 309">
              <a:extLst>
                <a:ext uri="{FF2B5EF4-FFF2-40B4-BE49-F238E27FC236}">
                  <a16:creationId xmlns:a16="http://schemas.microsoft.com/office/drawing/2014/main" id="{D4BC2B56-0F2A-CB43-B9E2-DA33594267B2}"/>
                </a:ext>
              </a:extLst>
            </p:cNvPr>
            <p:cNvSpPr>
              <a:spLocks/>
            </p:cNvSpPr>
            <p:nvPr/>
          </p:nvSpPr>
          <p:spPr bwMode="auto">
            <a:xfrm>
              <a:off x="21798" y="16580"/>
              <a:ext cx="804" cy="422"/>
            </a:xfrm>
            <a:custGeom>
              <a:avLst/>
              <a:gdLst>
                <a:gd name="T0" fmla="*/ 0 w 804"/>
                <a:gd name="T1" fmla="*/ 136 h 422"/>
                <a:gd name="T2" fmla="*/ 165 w 804"/>
                <a:gd name="T3" fmla="*/ 271 h 422"/>
                <a:gd name="T4" fmla="*/ 323 w 804"/>
                <a:gd name="T5" fmla="*/ 0 h 422"/>
                <a:gd name="T6" fmla="*/ 481 w 804"/>
                <a:gd name="T7" fmla="*/ 264 h 422"/>
                <a:gd name="T8" fmla="*/ 646 w 804"/>
                <a:gd name="T9" fmla="*/ 422 h 422"/>
                <a:gd name="T10" fmla="*/ 804 w 804"/>
                <a:gd name="T11" fmla="*/ 98 h 42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422">
                  <a:moveTo>
                    <a:pt x="0" y="136"/>
                  </a:moveTo>
                  <a:lnTo>
                    <a:pt x="165" y="271"/>
                  </a:lnTo>
                  <a:lnTo>
                    <a:pt x="323" y="0"/>
                  </a:lnTo>
                  <a:lnTo>
                    <a:pt x="481" y="264"/>
                  </a:lnTo>
                  <a:lnTo>
                    <a:pt x="646" y="422"/>
                  </a:lnTo>
                  <a:lnTo>
                    <a:pt x="804" y="98"/>
                  </a:lnTo>
                </a:path>
              </a:pathLst>
            </a:custGeom>
            <a:noFill/>
            <a:ln w="47625" cap="flat">
              <a:solidFill>
                <a:srgbClr val="3333CC"/>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4" name="Freeform 310">
              <a:extLst>
                <a:ext uri="{FF2B5EF4-FFF2-40B4-BE49-F238E27FC236}">
                  <a16:creationId xmlns:a16="http://schemas.microsoft.com/office/drawing/2014/main" id="{CBCDFB75-61E6-7B46-B024-5EEBE83C1B01}"/>
                </a:ext>
              </a:extLst>
            </p:cNvPr>
            <p:cNvSpPr>
              <a:spLocks/>
            </p:cNvSpPr>
            <p:nvPr/>
          </p:nvSpPr>
          <p:spPr bwMode="auto">
            <a:xfrm>
              <a:off x="16339" y="16287"/>
              <a:ext cx="647" cy="730"/>
            </a:xfrm>
            <a:custGeom>
              <a:avLst/>
              <a:gdLst>
                <a:gd name="T0" fmla="*/ 0 w 647"/>
                <a:gd name="T1" fmla="*/ 730 h 730"/>
                <a:gd name="T2" fmla="*/ 158 w 647"/>
                <a:gd name="T3" fmla="*/ 421 h 730"/>
                <a:gd name="T4" fmla="*/ 324 w 647"/>
                <a:gd name="T5" fmla="*/ 444 h 730"/>
                <a:gd name="T6" fmla="*/ 481 w 647"/>
                <a:gd name="T7" fmla="*/ 0 h 730"/>
                <a:gd name="T8" fmla="*/ 647 w 647"/>
                <a:gd name="T9" fmla="*/ 391 h 7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7" h="730">
                  <a:moveTo>
                    <a:pt x="0" y="730"/>
                  </a:moveTo>
                  <a:lnTo>
                    <a:pt x="158" y="421"/>
                  </a:lnTo>
                  <a:lnTo>
                    <a:pt x="324" y="444"/>
                  </a:lnTo>
                  <a:lnTo>
                    <a:pt x="481" y="0"/>
                  </a:lnTo>
                  <a:lnTo>
                    <a:pt x="647" y="391"/>
                  </a:lnTo>
                </a:path>
              </a:pathLst>
            </a:custGeom>
            <a:noFill/>
            <a:ln w="47625" cap="flat">
              <a:solidFill>
                <a:srgbClr val="00CC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5" name="Freeform 311">
              <a:extLst>
                <a:ext uri="{FF2B5EF4-FFF2-40B4-BE49-F238E27FC236}">
                  <a16:creationId xmlns:a16="http://schemas.microsoft.com/office/drawing/2014/main" id="{5F410EE3-F392-954E-8A95-60698B9FF026}"/>
                </a:ext>
              </a:extLst>
            </p:cNvPr>
            <p:cNvSpPr>
              <a:spLocks/>
            </p:cNvSpPr>
            <p:nvPr/>
          </p:nvSpPr>
          <p:spPr bwMode="auto">
            <a:xfrm>
              <a:off x="17309" y="16844"/>
              <a:ext cx="805" cy="195"/>
            </a:xfrm>
            <a:custGeom>
              <a:avLst/>
              <a:gdLst>
                <a:gd name="T0" fmla="*/ 0 w 805"/>
                <a:gd name="T1" fmla="*/ 195 h 195"/>
                <a:gd name="T2" fmla="*/ 158 w 805"/>
                <a:gd name="T3" fmla="*/ 97 h 195"/>
                <a:gd name="T4" fmla="*/ 323 w 805"/>
                <a:gd name="T5" fmla="*/ 60 h 195"/>
                <a:gd name="T6" fmla="*/ 481 w 805"/>
                <a:gd name="T7" fmla="*/ 30 h 195"/>
                <a:gd name="T8" fmla="*/ 639 w 805"/>
                <a:gd name="T9" fmla="*/ 150 h 195"/>
                <a:gd name="T10" fmla="*/ 805 w 805"/>
                <a:gd name="T11" fmla="*/ 0 h 1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5" h="195">
                  <a:moveTo>
                    <a:pt x="0" y="195"/>
                  </a:moveTo>
                  <a:lnTo>
                    <a:pt x="158" y="97"/>
                  </a:lnTo>
                  <a:lnTo>
                    <a:pt x="323" y="60"/>
                  </a:lnTo>
                  <a:lnTo>
                    <a:pt x="481" y="30"/>
                  </a:lnTo>
                  <a:lnTo>
                    <a:pt x="639" y="150"/>
                  </a:lnTo>
                  <a:lnTo>
                    <a:pt x="805" y="0"/>
                  </a:lnTo>
                </a:path>
              </a:pathLst>
            </a:custGeom>
            <a:noFill/>
            <a:ln w="47625" cap="flat">
              <a:solidFill>
                <a:srgbClr val="00CC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6" name="Freeform 312">
              <a:extLst>
                <a:ext uri="{FF2B5EF4-FFF2-40B4-BE49-F238E27FC236}">
                  <a16:creationId xmlns:a16="http://schemas.microsoft.com/office/drawing/2014/main" id="{F1ABBEBC-2AFD-C542-9687-7121340C9012}"/>
                </a:ext>
              </a:extLst>
            </p:cNvPr>
            <p:cNvSpPr>
              <a:spLocks/>
            </p:cNvSpPr>
            <p:nvPr/>
          </p:nvSpPr>
          <p:spPr bwMode="auto">
            <a:xfrm>
              <a:off x="18422" y="16475"/>
              <a:ext cx="804" cy="534"/>
            </a:xfrm>
            <a:custGeom>
              <a:avLst/>
              <a:gdLst>
                <a:gd name="T0" fmla="*/ 0 w 804"/>
                <a:gd name="T1" fmla="*/ 98 h 534"/>
                <a:gd name="T2" fmla="*/ 165 w 804"/>
                <a:gd name="T3" fmla="*/ 0 h 534"/>
                <a:gd name="T4" fmla="*/ 323 w 804"/>
                <a:gd name="T5" fmla="*/ 83 h 534"/>
                <a:gd name="T6" fmla="*/ 488 w 804"/>
                <a:gd name="T7" fmla="*/ 399 h 534"/>
                <a:gd name="T8" fmla="*/ 646 w 804"/>
                <a:gd name="T9" fmla="*/ 534 h 534"/>
                <a:gd name="T10" fmla="*/ 804 w 804"/>
                <a:gd name="T11" fmla="*/ 226 h 53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534">
                  <a:moveTo>
                    <a:pt x="0" y="98"/>
                  </a:moveTo>
                  <a:lnTo>
                    <a:pt x="165" y="0"/>
                  </a:lnTo>
                  <a:lnTo>
                    <a:pt x="323" y="83"/>
                  </a:lnTo>
                  <a:lnTo>
                    <a:pt x="488" y="399"/>
                  </a:lnTo>
                  <a:lnTo>
                    <a:pt x="646" y="534"/>
                  </a:lnTo>
                  <a:lnTo>
                    <a:pt x="804" y="226"/>
                  </a:lnTo>
                </a:path>
              </a:pathLst>
            </a:custGeom>
            <a:noFill/>
            <a:ln w="47625" cap="flat">
              <a:solidFill>
                <a:srgbClr val="00CC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7" name="Freeform 313">
              <a:extLst>
                <a:ext uri="{FF2B5EF4-FFF2-40B4-BE49-F238E27FC236}">
                  <a16:creationId xmlns:a16="http://schemas.microsoft.com/office/drawing/2014/main" id="{095B6843-9B9D-1448-828D-4B10E262115E}"/>
                </a:ext>
              </a:extLst>
            </p:cNvPr>
            <p:cNvSpPr>
              <a:spLocks/>
            </p:cNvSpPr>
            <p:nvPr/>
          </p:nvSpPr>
          <p:spPr bwMode="auto">
            <a:xfrm>
              <a:off x="19550" y="16468"/>
              <a:ext cx="804" cy="443"/>
            </a:xfrm>
            <a:custGeom>
              <a:avLst/>
              <a:gdLst>
                <a:gd name="T0" fmla="*/ 0 w 804"/>
                <a:gd name="T1" fmla="*/ 105 h 443"/>
                <a:gd name="T2" fmla="*/ 165 w 804"/>
                <a:gd name="T3" fmla="*/ 0 h 443"/>
                <a:gd name="T4" fmla="*/ 323 w 804"/>
                <a:gd name="T5" fmla="*/ 428 h 443"/>
                <a:gd name="T6" fmla="*/ 488 w 804"/>
                <a:gd name="T7" fmla="*/ 353 h 443"/>
                <a:gd name="T8" fmla="*/ 646 w 804"/>
                <a:gd name="T9" fmla="*/ 210 h 443"/>
                <a:gd name="T10" fmla="*/ 804 w 804"/>
                <a:gd name="T11" fmla="*/ 443 h 44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443">
                  <a:moveTo>
                    <a:pt x="0" y="105"/>
                  </a:moveTo>
                  <a:lnTo>
                    <a:pt x="165" y="0"/>
                  </a:lnTo>
                  <a:lnTo>
                    <a:pt x="323" y="428"/>
                  </a:lnTo>
                  <a:lnTo>
                    <a:pt x="488" y="353"/>
                  </a:lnTo>
                  <a:lnTo>
                    <a:pt x="646" y="210"/>
                  </a:lnTo>
                  <a:lnTo>
                    <a:pt x="804" y="443"/>
                  </a:lnTo>
                </a:path>
              </a:pathLst>
            </a:custGeom>
            <a:noFill/>
            <a:ln w="47625" cap="flat">
              <a:solidFill>
                <a:srgbClr val="00CC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8" name="Freeform 314">
              <a:extLst>
                <a:ext uri="{FF2B5EF4-FFF2-40B4-BE49-F238E27FC236}">
                  <a16:creationId xmlns:a16="http://schemas.microsoft.com/office/drawing/2014/main" id="{98651AF3-3F41-514A-A9D3-73EED1320AF0}"/>
                </a:ext>
              </a:extLst>
            </p:cNvPr>
            <p:cNvSpPr>
              <a:spLocks/>
            </p:cNvSpPr>
            <p:nvPr/>
          </p:nvSpPr>
          <p:spPr bwMode="auto">
            <a:xfrm>
              <a:off x="20670" y="16114"/>
              <a:ext cx="804" cy="662"/>
            </a:xfrm>
            <a:custGeom>
              <a:avLst/>
              <a:gdLst>
                <a:gd name="T0" fmla="*/ 0 w 804"/>
                <a:gd name="T1" fmla="*/ 53 h 662"/>
                <a:gd name="T2" fmla="*/ 165 w 804"/>
                <a:gd name="T3" fmla="*/ 256 h 662"/>
                <a:gd name="T4" fmla="*/ 323 w 804"/>
                <a:gd name="T5" fmla="*/ 399 h 662"/>
                <a:gd name="T6" fmla="*/ 481 w 804"/>
                <a:gd name="T7" fmla="*/ 0 h 662"/>
                <a:gd name="T8" fmla="*/ 646 w 804"/>
                <a:gd name="T9" fmla="*/ 662 h 662"/>
                <a:gd name="T10" fmla="*/ 804 w 804"/>
                <a:gd name="T11" fmla="*/ 399 h 66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662">
                  <a:moveTo>
                    <a:pt x="0" y="53"/>
                  </a:moveTo>
                  <a:lnTo>
                    <a:pt x="165" y="256"/>
                  </a:lnTo>
                  <a:lnTo>
                    <a:pt x="323" y="399"/>
                  </a:lnTo>
                  <a:lnTo>
                    <a:pt x="481" y="0"/>
                  </a:lnTo>
                  <a:lnTo>
                    <a:pt x="646" y="662"/>
                  </a:lnTo>
                  <a:lnTo>
                    <a:pt x="804" y="399"/>
                  </a:lnTo>
                </a:path>
              </a:pathLst>
            </a:custGeom>
            <a:noFill/>
            <a:ln w="34925" cap="flat">
              <a:solidFill>
                <a:srgbClr val="00CC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09" name="Freeform 315">
              <a:extLst>
                <a:ext uri="{FF2B5EF4-FFF2-40B4-BE49-F238E27FC236}">
                  <a16:creationId xmlns:a16="http://schemas.microsoft.com/office/drawing/2014/main" id="{374A1DD1-F185-EB41-9F5E-BA9B32F697D6}"/>
                </a:ext>
              </a:extLst>
            </p:cNvPr>
            <p:cNvSpPr>
              <a:spLocks/>
            </p:cNvSpPr>
            <p:nvPr/>
          </p:nvSpPr>
          <p:spPr bwMode="auto">
            <a:xfrm>
              <a:off x="21798" y="16453"/>
              <a:ext cx="804" cy="451"/>
            </a:xfrm>
            <a:custGeom>
              <a:avLst/>
              <a:gdLst>
                <a:gd name="T0" fmla="*/ 0 w 804"/>
                <a:gd name="T1" fmla="*/ 180 h 451"/>
                <a:gd name="T2" fmla="*/ 165 w 804"/>
                <a:gd name="T3" fmla="*/ 240 h 451"/>
                <a:gd name="T4" fmla="*/ 323 w 804"/>
                <a:gd name="T5" fmla="*/ 0 h 451"/>
                <a:gd name="T6" fmla="*/ 481 w 804"/>
                <a:gd name="T7" fmla="*/ 323 h 451"/>
                <a:gd name="T8" fmla="*/ 646 w 804"/>
                <a:gd name="T9" fmla="*/ 451 h 451"/>
                <a:gd name="T10" fmla="*/ 804 w 804"/>
                <a:gd name="T11" fmla="*/ 90 h 45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04" h="451">
                  <a:moveTo>
                    <a:pt x="0" y="180"/>
                  </a:moveTo>
                  <a:lnTo>
                    <a:pt x="165" y="240"/>
                  </a:lnTo>
                  <a:lnTo>
                    <a:pt x="323" y="0"/>
                  </a:lnTo>
                  <a:lnTo>
                    <a:pt x="481" y="323"/>
                  </a:lnTo>
                  <a:lnTo>
                    <a:pt x="646" y="451"/>
                  </a:lnTo>
                  <a:lnTo>
                    <a:pt x="804" y="90"/>
                  </a:lnTo>
                </a:path>
              </a:pathLst>
            </a:custGeom>
            <a:noFill/>
            <a:ln w="47625" cap="flat">
              <a:solidFill>
                <a:srgbClr val="00CC99"/>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210" name="Freeform 316">
              <a:extLst>
                <a:ext uri="{FF2B5EF4-FFF2-40B4-BE49-F238E27FC236}">
                  <a16:creationId xmlns:a16="http://schemas.microsoft.com/office/drawing/2014/main" id="{085778CF-C370-C04F-BFB9-EE86B4EDEFA7}"/>
                </a:ext>
              </a:extLst>
            </p:cNvPr>
            <p:cNvSpPr>
              <a:spLocks/>
            </p:cNvSpPr>
            <p:nvPr/>
          </p:nvSpPr>
          <p:spPr bwMode="auto">
            <a:xfrm>
              <a:off x="16309" y="17002"/>
              <a:ext cx="60" cy="52"/>
            </a:xfrm>
            <a:custGeom>
              <a:avLst/>
              <a:gdLst>
                <a:gd name="T0" fmla="*/ 30 w 60"/>
                <a:gd name="T1" fmla="*/ 0 h 52"/>
                <a:gd name="T2" fmla="*/ 60 w 60"/>
                <a:gd name="T3" fmla="*/ 30 h 52"/>
                <a:gd name="T4" fmla="*/ 30 w 60"/>
                <a:gd name="T5" fmla="*/ 52 h 52"/>
                <a:gd name="T6" fmla="*/ 0 w 60"/>
                <a:gd name="T7" fmla="*/ 30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30"/>
                  </a:lnTo>
                  <a:lnTo>
                    <a:pt x="30" y="52"/>
                  </a:lnTo>
                  <a:lnTo>
                    <a:pt x="0" y="30"/>
                  </a:lnTo>
                  <a:lnTo>
                    <a:pt x="30" y="0"/>
                  </a:lnTo>
                  <a:close/>
                </a:path>
              </a:pathLst>
            </a:custGeom>
            <a:solidFill>
              <a:srgbClr val="000080"/>
            </a:solidFill>
            <a:ln w="47625" cap="rnd">
              <a:solidFill>
                <a:srgbClr val="000080"/>
              </a:solidFill>
              <a:prstDash val="solid"/>
              <a:round/>
              <a:headEnd/>
              <a:tailEnd/>
            </a:ln>
          </p:spPr>
          <p:txBody>
            <a:bodyPr/>
            <a:lstStyle/>
            <a:p>
              <a:endParaRPr lang="fr-FR"/>
            </a:p>
          </p:txBody>
        </p:sp>
        <p:sp>
          <p:nvSpPr>
            <p:cNvPr id="211" name="Freeform 317">
              <a:extLst>
                <a:ext uri="{FF2B5EF4-FFF2-40B4-BE49-F238E27FC236}">
                  <a16:creationId xmlns:a16="http://schemas.microsoft.com/office/drawing/2014/main" id="{EF3B7427-F5CD-4E4B-B99C-63B2E4445E4B}"/>
                </a:ext>
              </a:extLst>
            </p:cNvPr>
            <p:cNvSpPr>
              <a:spLocks/>
            </p:cNvSpPr>
            <p:nvPr/>
          </p:nvSpPr>
          <p:spPr bwMode="auto">
            <a:xfrm>
              <a:off x="16475" y="16686"/>
              <a:ext cx="52" cy="52"/>
            </a:xfrm>
            <a:custGeom>
              <a:avLst/>
              <a:gdLst>
                <a:gd name="T0" fmla="*/ 22 w 52"/>
                <a:gd name="T1" fmla="*/ 0 h 52"/>
                <a:gd name="T2" fmla="*/ 52 w 52"/>
                <a:gd name="T3" fmla="*/ 30 h 52"/>
                <a:gd name="T4" fmla="*/ 22 w 52"/>
                <a:gd name="T5" fmla="*/ 52 h 52"/>
                <a:gd name="T6" fmla="*/ 0 w 52"/>
                <a:gd name="T7" fmla="*/ 30 h 52"/>
                <a:gd name="T8" fmla="*/ 22 w 52"/>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2">
                  <a:moveTo>
                    <a:pt x="22" y="0"/>
                  </a:moveTo>
                  <a:lnTo>
                    <a:pt x="52" y="30"/>
                  </a:lnTo>
                  <a:lnTo>
                    <a:pt x="22" y="52"/>
                  </a:lnTo>
                  <a:lnTo>
                    <a:pt x="0" y="30"/>
                  </a:lnTo>
                  <a:lnTo>
                    <a:pt x="22" y="0"/>
                  </a:lnTo>
                  <a:close/>
                </a:path>
              </a:pathLst>
            </a:custGeom>
            <a:solidFill>
              <a:srgbClr val="000080"/>
            </a:solidFill>
            <a:ln w="47625" cap="rnd">
              <a:solidFill>
                <a:srgbClr val="000080"/>
              </a:solidFill>
              <a:prstDash val="solid"/>
              <a:round/>
              <a:headEnd/>
              <a:tailEnd/>
            </a:ln>
          </p:spPr>
          <p:txBody>
            <a:bodyPr/>
            <a:lstStyle/>
            <a:p>
              <a:endParaRPr lang="fr-FR"/>
            </a:p>
          </p:txBody>
        </p:sp>
        <p:sp>
          <p:nvSpPr>
            <p:cNvPr id="212" name="Freeform 318">
              <a:extLst>
                <a:ext uri="{FF2B5EF4-FFF2-40B4-BE49-F238E27FC236}">
                  <a16:creationId xmlns:a16="http://schemas.microsoft.com/office/drawing/2014/main" id="{3BF4F972-CD84-AF4B-A36C-D047F9F83F7A}"/>
                </a:ext>
              </a:extLst>
            </p:cNvPr>
            <p:cNvSpPr>
              <a:spLocks/>
            </p:cNvSpPr>
            <p:nvPr/>
          </p:nvSpPr>
          <p:spPr bwMode="auto">
            <a:xfrm>
              <a:off x="16632" y="16618"/>
              <a:ext cx="61" cy="53"/>
            </a:xfrm>
            <a:custGeom>
              <a:avLst/>
              <a:gdLst>
                <a:gd name="T0" fmla="*/ 31 w 61"/>
                <a:gd name="T1" fmla="*/ 0 h 53"/>
                <a:gd name="T2" fmla="*/ 61 w 61"/>
                <a:gd name="T3" fmla="*/ 23 h 53"/>
                <a:gd name="T4" fmla="*/ 31 w 61"/>
                <a:gd name="T5" fmla="*/ 53 h 53"/>
                <a:gd name="T6" fmla="*/ 0 w 61"/>
                <a:gd name="T7" fmla="*/ 23 h 53"/>
                <a:gd name="T8" fmla="*/ 31 w 61"/>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53">
                  <a:moveTo>
                    <a:pt x="31" y="0"/>
                  </a:moveTo>
                  <a:lnTo>
                    <a:pt x="61" y="23"/>
                  </a:lnTo>
                  <a:lnTo>
                    <a:pt x="31" y="53"/>
                  </a:lnTo>
                  <a:lnTo>
                    <a:pt x="0" y="23"/>
                  </a:lnTo>
                  <a:lnTo>
                    <a:pt x="31"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13" name="Freeform 319">
              <a:extLst>
                <a:ext uri="{FF2B5EF4-FFF2-40B4-BE49-F238E27FC236}">
                  <a16:creationId xmlns:a16="http://schemas.microsoft.com/office/drawing/2014/main" id="{CF67E06D-DE8A-444D-A646-D009F403C6C4}"/>
                </a:ext>
              </a:extLst>
            </p:cNvPr>
            <p:cNvSpPr>
              <a:spLocks/>
            </p:cNvSpPr>
            <p:nvPr/>
          </p:nvSpPr>
          <p:spPr bwMode="auto">
            <a:xfrm>
              <a:off x="16790" y="16272"/>
              <a:ext cx="60" cy="53"/>
            </a:xfrm>
            <a:custGeom>
              <a:avLst/>
              <a:gdLst>
                <a:gd name="T0" fmla="*/ 30 w 60"/>
                <a:gd name="T1" fmla="*/ 0 h 53"/>
                <a:gd name="T2" fmla="*/ 60 w 60"/>
                <a:gd name="T3" fmla="*/ 30 h 53"/>
                <a:gd name="T4" fmla="*/ 30 w 60"/>
                <a:gd name="T5" fmla="*/ 53 h 53"/>
                <a:gd name="T6" fmla="*/ 0 w 60"/>
                <a:gd name="T7" fmla="*/ 30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30"/>
                  </a:lnTo>
                  <a:lnTo>
                    <a:pt x="30" y="53"/>
                  </a:lnTo>
                  <a:lnTo>
                    <a:pt x="0" y="30"/>
                  </a:lnTo>
                  <a:lnTo>
                    <a:pt x="30" y="0"/>
                  </a:lnTo>
                  <a:close/>
                </a:path>
              </a:pathLst>
            </a:custGeom>
            <a:solidFill>
              <a:srgbClr val="000080"/>
            </a:solidFill>
            <a:ln w="47625" cap="rnd">
              <a:solidFill>
                <a:srgbClr val="000080"/>
              </a:solidFill>
              <a:prstDash val="solid"/>
              <a:round/>
              <a:headEnd/>
              <a:tailEnd/>
            </a:ln>
          </p:spPr>
          <p:txBody>
            <a:bodyPr/>
            <a:lstStyle/>
            <a:p>
              <a:endParaRPr lang="fr-FR"/>
            </a:p>
          </p:txBody>
        </p:sp>
        <p:sp>
          <p:nvSpPr>
            <p:cNvPr id="214" name="Freeform 320">
              <a:extLst>
                <a:ext uri="{FF2B5EF4-FFF2-40B4-BE49-F238E27FC236}">
                  <a16:creationId xmlns:a16="http://schemas.microsoft.com/office/drawing/2014/main" id="{7E5FB94D-D2FC-E74E-A6AC-FAAB197FDD1D}"/>
                </a:ext>
              </a:extLst>
            </p:cNvPr>
            <p:cNvSpPr>
              <a:spLocks/>
            </p:cNvSpPr>
            <p:nvPr/>
          </p:nvSpPr>
          <p:spPr bwMode="auto">
            <a:xfrm>
              <a:off x="16956" y="16798"/>
              <a:ext cx="52" cy="53"/>
            </a:xfrm>
            <a:custGeom>
              <a:avLst/>
              <a:gdLst>
                <a:gd name="T0" fmla="*/ 30 w 52"/>
                <a:gd name="T1" fmla="*/ 0 h 53"/>
                <a:gd name="T2" fmla="*/ 52 w 52"/>
                <a:gd name="T3" fmla="*/ 31 h 53"/>
                <a:gd name="T4" fmla="*/ 30 w 52"/>
                <a:gd name="T5" fmla="*/ 53 h 53"/>
                <a:gd name="T6" fmla="*/ 0 w 52"/>
                <a:gd name="T7" fmla="*/ 31 h 53"/>
                <a:gd name="T8" fmla="*/ 30 w 52"/>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3">
                  <a:moveTo>
                    <a:pt x="30" y="0"/>
                  </a:moveTo>
                  <a:lnTo>
                    <a:pt x="52" y="31"/>
                  </a:lnTo>
                  <a:lnTo>
                    <a:pt x="30" y="53"/>
                  </a:lnTo>
                  <a:lnTo>
                    <a:pt x="0" y="31"/>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15" name="Freeform 321">
              <a:extLst>
                <a:ext uri="{FF2B5EF4-FFF2-40B4-BE49-F238E27FC236}">
                  <a16:creationId xmlns:a16="http://schemas.microsoft.com/office/drawing/2014/main" id="{3C0A425F-029B-7948-A279-40B962E49005}"/>
                </a:ext>
              </a:extLst>
            </p:cNvPr>
            <p:cNvSpPr>
              <a:spLocks/>
            </p:cNvSpPr>
            <p:nvPr/>
          </p:nvSpPr>
          <p:spPr bwMode="auto">
            <a:xfrm>
              <a:off x="17279" y="17032"/>
              <a:ext cx="53" cy="52"/>
            </a:xfrm>
            <a:custGeom>
              <a:avLst/>
              <a:gdLst>
                <a:gd name="T0" fmla="*/ 30 w 53"/>
                <a:gd name="T1" fmla="*/ 0 h 52"/>
                <a:gd name="T2" fmla="*/ 53 w 53"/>
                <a:gd name="T3" fmla="*/ 22 h 52"/>
                <a:gd name="T4" fmla="*/ 30 w 53"/>
                <a:gd name="T5" fmla="*/ 52 h 52"/>
                <a:gd name="T6" fmla="*/ 0 w 53"/>
                <a:gd name="T7" fmla="*/ 22 h 52"/>
                <a:gd name="T8" fmla="*/ 30 w 53"/>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2">
                  <a:moveTo>
                    <a:pt x="30" y="0"/>
                  </a:moveTo>
                  <a:lnTo>
                    <a:pt x="53"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16" name="Freeform 322">
              <a:extLst>
                <a:ext uri="{FF2B5EF4-FFF2-40B4-BE49-F238E27FC236}">
                  <a16:creationId xmlns:a16="http://schemas.microsoft.com/office/drawing/2014/main" id="{4B76B989-6E8A-7B41-8AE1-011CB6CBB8F6}"/>
                </a:ext>
              </a:extLst>
            </p:cNvPr>
            <p:cNvSpPr>
              <a:spLocks/>
            </p:cNvSpPr>
            <p:nvPr/>
          </p:nvSpPr>
          <p:spPr bwMode="auto">
            <a:xfrm>
              <a:off x="17437" y="16987"/>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17" name="Freeform 323">
              <a:extLst>
                <a:ext uri="{FF2B5EF4-FFF2-40B4-BE49-F238E27FC236}">
                  <a16:creationId xmlns:a16="http://schemas.microsoft.com/office/drawing/2014/main" id="{055A6F39-6A2D-7E4D-B338-D52706520350}"/>
                </a:ext>
              </a:extLst>
            </p:cNvPr>
            <p:cNvSpPr>
              <a:spLocks/>
            </p:cNvSpPr>
            <p:nvPr/>
          </p:nvSpPr>
          <p:spPr bwMode="auto">
            <a:xfrm>
              <a:off x="17602" y="16911"/>
              <a:ext cx="53" cy="53"/>
            </a:xfrm>
            <a:custGeom>
              <a:avLst/>
              <a:gdLst>
                <a:gd name="T0" fmla="*/ 23 w 53"/>
                <a:gd name="T1" fmla="*/ 0 h 53"/>
                <a:gd name="T2" fmla="*/ 53 w 53"/>
                <a:gd name="T3" fmla="*/ 30 h 53"/>
                <a:gd name="T4" fmla="*/ 23 w 53"/>
                <a:gd name="T5" fmla="*/ 53 h 53"/>
                <a:gd name="T6" fmla="*/ 0 w 53"/>
                <a:gd name="T7" fmla="*/ 30 h 53"/>
                <a:gd name="T8" fmla="*/ 23 w 53"/>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3">
                  <a:moveTo>
                    <a:pt x="23" y="0"/>
                  </a:moveTo>
                  <a:lnTo>
                    <a:pt x="53" y="30"/>
                  </a:lnTo>
                  <a:lnTo>
                    <a:pt x="23" y="53"/>
                  </a:lnTo>
                  <a:lnTo>
                    <a:pt x="0" y="30"/>
                  </a:lnTo>
                  <a:lnTo>
                    <a:pt x="23"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18" name="Freeform 324">
              <a:extLst>
                <a:ext uri="{FF2B5EF4-FFF2-40B4-BE49-F238E27FC236}">
                  <a16:creationId xmlns:a16="http://schemas.microsoft.com/office/drawing/2014/main" id="{FB880473-0DFE-954A-96FD-6D2F99C05E04}"/>
                </a:ext>
              </a:extLst>
            </p:cNvPr>
            <p:cNvSpPr>
              <a:spLocks/>
            </p:cNvSpPr>
            <p:nvPr/>
          </p:nvSpPr>
          <p:spPr bwMode="auto">
            <a:xfrm>
              <a:off x="17760" y="16881"/>
              <a:ext cx="60" cy="53"/>
            </a:xfrm>
            <a:custGeom>
              <a:avLst/>
              <a:gdLst>
                <a:gd name="T0" fmla="*/ 30 w 60"/>
                <a:gd name="T1" fmla="*/ 0 h 53"/>
                <a:gd name="T2" fmla="*/ 60 w 60"/>
                <a:gd name="T3" fmla="*/ 23 h 53"/>
                <a:gd name="T4" fmla="*/ 30 w 60"/>
                <a:gd name="T5" fmla="*/ 53 h 53"/>
                <a:gd name="T6" fmla="*/ 0 w 60"/>
                <a:gd name="T7" fmla="*/ 23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23"/>
                  </a:lnTo>
                  <a:lnTo>
                    <a:pt x="30" y="53"/>
                  </a:lnTo>
                  <a:lnTo>
                    <a:pt x="0" y="23"/>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19" name="Freeform 325">
              <a:extLst>
                <a:ext uri="{FF2B5EF4-FFF2-40B4-BE49-F238E27FC236}">
                  <a16:creationId xmlns:a16="http://schemas.microsoft.com/office/drawing/2014/main" id="{5A6EEE49-900A-FD48-9003-7CC4E7909D1F}"/>
                </a:ext>
              </a:extLst>
            </p:cNvPr>
            <p:cNvSpPr>
              <a:spLocks/>
            </p:cNvSpPr>
            <p:nvPr/>
          </p:nvSpPr>
          <p:spPr bwMode="auto">
            <a:xfrm>
              <a:off x="17918" y="16956"/>
              <a:ext cx="60" cy="53"/>
            </a:xfrm>
            <a:custGeom>
              <a:avLst/>
              <a:gdLst>
                <a:gd name="T0" fmla="*/ 30 w 60"/>
                <a:gd name="T1" fmla="*/ 0 h 53"/>
                <a:gd name="T2" fmla="*/ 60 w 60"/>
                <a:gd name="T3" fmla="*/ 31 h 53"/>
                <a:gd name="T4" fmla="*/ 30 w 60"/>
                <a:gd name="T5" fmla="*/ 53 h 53"/>
                <a:gd name="T6" fmla="*/ 0 w 60"/>
                <a:gd name="T7" fmla="*/ 31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31"/>
                  </a:lnTo>
                  <a:lnTo>
                    <a:pt x="30" y="53"/>
                  </a:lnTo>
                  <a:lnTo>
                    <a:pt x="0" y="31"/>
                  </a:lnTo>
                  <a:lnTo>
                    <a:pt x="30" y="0"/>
                  </a:lnTo>
                  <a:close/>
                </a:path>
              </a:pathLst>
            </a:custGeom>
            <a:solidFill>
              <a:srgbClr val="000080"/>
            </a:solidFill>
            <a:ln w="47625" cap="rnd">
              <a:solidFill>
                <a:srgbClr val="000080"/>
              </a:solidFill>
              <a:prstDash val="solid"/>
              <a:round/>
              <a:headEnd/>
              <a:tailEnd/>
            </a:ln>
          </p:spPr>
          <p:txBody>
            <a:bodyPr/>
            <a:lstStyle/>
            <a:p>
              <a:endParaRPr lang="fr-FR"/>
            </a:p>
          </p:txBody>
        </p:sp>
        <p:sp>
          <p:nvSpPr>
            <p:cNvPr id="220" name="Freeform 326">
              <a:extLst>
                <a:ext uri="{FF2B5EF4-FFF2-40B4-BE49-F238E27FC236}">
                  <a16:creationId xmlns:a16="http://schemas.microsoft.com/office/drawing/2014/main" id="{5223179D-B8F3-0E42-9B4A-933F4555CA5F}"/>
                </a:ext>
              </a:extLst>
            </p:cNvPr>
            <p:cNvSpPr>
              <a:spLocks/>
            </p:cNvSpPr>
            <p:nvPr/>
          </p:nvSpPr>
          <p:spPr bwMode="auto">
            <a:xfrm>
              <a:off x="18083" y="16671"/>
              <a:ext cx="53" cy="52"/>
            </a:xfrm>
            <a:custGeom>
              <a:avLst/>
              <a:gdLst>
                <a:gd name="T0" fmla="*/ 31 w 53"/>
                <a:gd name="T1" fmla="*/ 0 h 52"/>
                <a:gd name="T2" fmla="*/ 53 w 53"/>
                <a:gd name="T3" fmla="*/ 22 h 52"/>
                <a:gd name="T4" fmla="*/ 31 w 53"/>
                <a:gd name="T5" fmla="*/ 52 h 52"/>
                <a:gd name="T6" fmla="*/ 0 w 53"/>
                <a:gd name="T7" fmla="*/ 22 h 52"/>
                <a:gd name="T8" fmla="*/ 31 w 53"/>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2">
                  <a:moveTo>
                    <a:pt x="31" y="0"/>
                  </a:moveTo>
                  <a:lnTo>
                    <a:pt x="53" y="22"/>
                  </a:lnTo>
                  <a:lnTo>
                    <a:pt x="31" y="52"/>
                  </a:lnTo>
                  <a:lnTo>
                    <a:pt x="0" y="22"/>
                  </a:lnTo>
                  <a:lnTo>
                    <a:pt x="31"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21" name="Freeform 327">
              <a:extLst>
                <a:ext uri="{FF2B5EF4-FFF2-40B4-BE49-F238E27FC236}">
                  <a16:creationId xmlns:a16="http://schemas.microsoft.com/office/drawing/2014/main" id="{5E14BA1C-3F30-7243-9720-6E7B9A33369A}"/>
                </a:ext>
              </a:extLst>
            </p:cNvPr>
            <p:cNvSpPr>
              <a:spLocks/>
            </p:cNvSpPr>
            <p:nvPr/>
          </p:nvSpPr>
          <p:spPr bwMode="auto">
            <a:xfrm>
              <a:off x="18399" y="16505"/>
              <a:ext cx="53" cy="53"/>
            </a:xfrm>
            <a:custGeom>
              <a:avLst/>
              <a:gdLst>
                <a:gd name="T0" fmla="*/ 23 w 53"/>
                <a:gd name="T1" fmla="*/ 0 h 53"/>
                <a:gd name="T2" fmla="*/ 53 w 53"/>
                <a:gd name="T3" fmla="*/ 23 h 53"/>
                <a:gd name="T4" fmla="*/ 23 w 53"/>
                <a:gd name="T5" fmla="*/ 53 h 53"/>
                <a:gd name="T6" fmla="*/ 0 w 53"/>
                <a:gd name="T7" fmla="*/ 23 h 53"/>
                <a:gd name="T8" fmla="*/ 23 w 53"/>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3">
                  <a:moveTo>
                    <a:pt x="23" y="0"/>
                  </a:moveTo>
                  <a:lnTo>
                    <a:pt x="53" y="23"/>
                  </a:lnTo>
                  <a:lnTo>
                    <a:pt x="23" y="53"/>
                  </a:lnTo>
                  <a:lnTo>
                    <a:pt x="0" y="23"/>
                  </a:lnTo>
                  <a:lnTo>
                    <a:pt x="23"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22" name="Freeform 328">
              <a:extLst>
                <a:ext uri="{FF2B5EF4-FFF2-40B4-BE49-F238E27FC236}">
                  <a16:creationId xmlns:a16="http://schemas.microsoft.com/office/drawing/2014/main" id="{48600331-B29C-4449-B171-DE770E6D59CA}"/>
                </a:ext>
              </a:extLst>
            </p:cNvPr>
            <p:cNvSpPr>
              <a:spLocks/>
            </p:cNvSpPr>
            <p:nvPr/>
          </p:nvSpPr>
          <p:spPr bwMode="auto">
            <a:xfrm>
              <a:off x="18557" y="16453"/>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000080"/>
            </a:solidFill>
            <a:ln w="47625" cap="rnd">
              <a:solidFill>
                <a:srgbClr val="000080"/>
              </a:solidFill>
              <a:prstDash val="solid"/>
              <a:round/>
              <a:headEnd/>
              <a:tailEnd/>
            </a:ln>
          </p:spPr>
          <p:txBody>
            <a:bodyPr/>
            <a:lstStyle/>
            <a:p>
              <a:endParaRPr lang="fr-FR"/>
            </a:p>
          </p:txBody>
        </p:sp>
        <p:sp>
          <p:nvSpPr>
            <p:cNvPr id="223" name="Freeform 329">
              <a:extLst>
                <a:ext uri="{FF2B5EF4-FFF2-40B4-BE49-F238E27FC236}">
                  <a16:creationId xmlns:a16="http://schemas.microsoft.com/office/drawing/2014/main" id="{E9424806-B0CB-4D43-8E30-5B5C7C9B3B3B}"/>
                </a:ext>
              </a:extLst>
            </p:cNvPr>
            <p:cNvSpPr>
              <a:spLocks/>
            </p:cNvSpPr>
            <p:nvPr/>
          </p:nvSpPr>
          <p:spPr bwMode="auto">
            <a:xfrm>
              <a:off x="18715" y="16513"/>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24" name="Freeform 330">
              <a:extLst>
                <a:ext uri="{FF2B5EF4-FFF2-40B4-BE49-F238E27FC236}">
                  <a16:creationId xmlns:a16="http://schemas.microsoft.com/office/drawing/2014/main" id="{5B632EB2-3EAC-014F-8FEC-FE2A30B5F7E7}"/>
                </a:ext>
              </a:extLst>
            </p:cNvPr>
            <p:cNvSpPr>
              <a:spLocks/>
            </p:cNvSpPr>
            <p:nvPr/>
          </p:nvSpPr>
          <p:spPr bwMode="auto">
            <a:xfrm>
              <a:off x="18880" y="16874"/>
              <a:ext cx="53" cy="52"/>
            </a:xfrm>
            <a:custGeom>
              <a:avLst/>
              <a:gdLst>
                <a:gd name="T0" fmla="*/ 30 w 53"/>
                <a:gd name="T1" fmla="*/ 0 h 52"/>
                <a:gd name="T2" fmla="*/ 53 w 53"/>
                <a:gd name="T3" fmla="*/ 22 h 52"/>
                <a:gd name="T4" fmla="*/ 30 w 53"/>
                <a:gd name="T5" fmla="*/ 52 h 52"/>
                <a:gd name="T6" fmla="*/ 0 w 53"/>
                <a:gd name="T7" fmla="*/ 22 h 52"/>
                <a:gd name="T8" fmla="*/ 30 w 53"/>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2">
                  <a:moveTo>
                    <a:pt x="30" y="0"/>
                  </a:moveTo>
                  <a:lnTo>
                    <a:pt x="53"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25" name="Freeform 331">
              <a:extLst>
                <a:ext uri="{FF2B5EF4-FFF2-40B4-BE49-F238E27FC236}">
                  <a16:creationId xmlns:a16="http://schemas.microsoft.com/office/drawing/2014/main" id="{54CF16E7-1E82-AB46-8A42-6EB1A587C1B1}"/>
                </a:ext>
              </a:extLst>
            </p:cNvPr>
            <p:cNvSpPr>
              <a:spLocks/>
            </p:cNvSpPr>
            <p:nvPr/>
          </p:nvSpPr>
          <p:spPr bwMode="auto">
            <a:xfrm>
              <a:off x="19038" y="17002"/>
              <a:ext cx="60" cy="52"/>
            </a:xfrm>
            <a:custGeom>
              <a:avLst/>
              <a:gdLst>
                <a:gd name="T0" fmla="*/ 30 w 60"/>
                <a:gd name="T1" fmla="*/ 0 h 52"/>
                <a:gd name="T2" fmla="*/ 60 w 60"/>
                <a:gd name="T3" fmla="*/ 30 h 52"/>
                <a:gd name="T4" fmla="*/ 30 w 60"/>
                <a:gd name="T5" fmla="*/ 52 h 52"/>
                <a:gd name="T6" fmla="*/ 0 w 60"/>
                <a:gd name="T7" fmla="*/ 30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30"/>
                  </a:lnTo>
                  <a:lnTo>
                    <a:pt x="30" y="52"/>
                  </a:lnTo>
                  <a:lnTo>
                    <a:pt x="0" y="30"/>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26" name="Freeform 332">
              <a:extLst>
                <a:ext uri="{FF2B5EF4-FFF2-40B4-BE49-F238E27FC236}">
                  <a16:creationId xmlns:a16="http://schemas.microsoft.com/office/drawing/2014/main" id="{A1FC7427-DCC8-1D4F-8BCE-8F19168FD36B}"/>
                </a:ext>
              </a:extLst>
            </p:cNvPr>
            <p:cNvSpPr>
              <a:spLocks/>
            </p:cNvSpPr>
            <p:nvPr/>
          </p:nvSpPr>
          <p:spPr bwMode="auto">
            <a:xfrm>
              <a:off x="19204" y="16746"/>
              <a:ext cx="52" cy="52"/>
            </a:xfrm>
            <a:custGeom>
              <a:avLst/>
              <a:gdLst>
                <a:gd name="T0" fmla="*/ 22 w 52"/>
                <a:gd name="T1" fmla="*/ 0 h 52"/>
                <a:gd name="T2" fmla="*/ 52 w 52"/>
                <a:gd name="T3" fmla="*/ 30 h 52"/>
                <a:gd name="T4" fmla="*/ 22 w 52"/>
                <a:gd name="T5" fmla="*/ 52 h 52"/>
                <a:gd name="T6" fmla="*/ 0 w 52"/>
                <a:gd name="T7" fmla="*/ 30 h 52"/>
                <a:gd name="T8" fmla="*/ 22 w 52"/>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2">
                  <a:moveTo>
                    <a:pt x="22" y="0"/>
                  </a:moveTo>
                  <a:lnTo>
                    <a:pt x="52" y="30"/>
                  </a:lnTo>
                  <a:lnTo>
                    <a:pt x="22" y="52"/>
                  </a:lnTo>
                  <a:lnTo>
                    <a:pt x="0" y="30"/>
                  </a:lnTo>
                  <a:lnTo>
                    <a:pt x="22"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27" name="Freeform 333">
              <a:extLst>
                <a:ext uri="{FF2B5EF4-FFF2-40B4-BE49-F238E27FC236}">
                  <a16:creationId xmlns:a16="http://schemas.microsoft.com/office/drawing/2014/main" id="{639BAB50-FB5C-024D-A75B-322D777B7E33}"/>
                </a:ext>
              </a:extLst>
            </p:cNvPr>
            <p:cNvSpPr>
              <a:spLocks/>
            </p:cNvSpPr>
            <p:nvPr/>
          </p:nvSpPr>
          <p:spPr bwMode="auto">
            <a:xfrm>
              <a:off x="19527" y="16580"/>
              <a:ext cx="53" cy="53"/>
            </a:xfrm>
            <a:custGeom>
              <a:avLst/>
              <a:gdLst>
                <a:gd name="T0" fmla="*/ 23 w 53"/>
                <a:gd name="T1" fmla="*/ 0 h 53"/>
                <a:gd name="T2" fmla="*/ 53 w 53"/>
                <a:gd name="T3" fmla="*/ 30 h 53"/>
                <a:gd name="T4" fmla="*/ 23 w 53"/>
                <a:gd name="T5" fmla="*/ 53 h 53"/>
                <a:gd name="T6" fmla="*/ 0 w 53"/>
                <a:gd name="T7" fmla="*/ 30 h 53"/>
                <a:gd name="T8" fmla="*/ 23 w 53"/>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3">
                  <a:moveTo>
                    <a:pt x="23" y="0"/>
                  </a:moveTo>
                  <a:lnTo>
                    <a:pt x="53" y="30"/>
                  </a:lnTo>
                  <a:lnTo>
                    <a:pt x="23" y="53"/>
                  </a:lnTo>
                  <a:lnTo>
                    <a:pt x="0" y="30"/>
                  </a:lnTo>
                  <a:lnTo>
                    <a:pt x="23"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28" name="Freeform 334">
              <a:extLst>
                <a:ext uri="{FF2B5EF4-FFF2-40B4-BE49-F238E27FC236}">
                  <a16:creationId xmlns:a16="http://schemas.microsoft.com/office/drawing/2014/main" id="{EE8B320B-7FE0-8F45-9F51-FA8157C6B07F}"/>
                </a:ext>
              </a:extLst>
            </p:cNvPr>
            <p:cNvSpPr>
              <a:spLocks/>
            </p:cNvSpPr>
            <p:nvPr/>
          </p:nvSpPr>
          <p:spPr bwMode="auto">
            <a:xfrm>
              <a:off x="19685" y="16513"/>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29" name="Freeform 335">
              <a:extLst>
                <a:ext uri="{FF2B5EF4-FFF2-40B4-BE49-F238E27FC236}">
                  <a16:creationId xmlns:a16="http://schemas.microsoft.com/office/drawing/2014/main" id="{BE05262C-BCF2-9049-864E-9CB5C10261A2}"/>
                </a:ext>
              </a:extLst>
            </p:cNvPr>
            <p:cNvSpPr>
              <a:spLocks/>
            </p:cNvSpPr>
            <p:nvPr/>
          </p:nvSpPr>
          <p:spPr bwMode="auto">
            <a:xfrm>
              <a:off x="19843" y="16716"/>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30" name="Freeform 336">
              <a:extLst>
                <a:ext uri="{FF2B5EF4-FFF2-40B4-BE49-F238E27FC236}">
                  <a16:creationId xmlns:a16="http://schemas.microsoft.com/office/drawing/2014/main" id="{AA0990FC-2DF8-A040-8660-CAE745AD3BDC}"/>
                </a:ext>
              </a:extLst>
            </p:cNvPr>
            <p:cNvSpPr>
              <a:spLocks/>
            </p:cNvSpPr>
            <p:nvPr/>
          </p:nvSpPr>
          <p:spPr bwMode="auto">
            <a:xfrm>
              <a:off x="20008" y="16768"/>
              <a:ext cx="53" cy="53"/>
            </a:xfrm>
            <a:custGeom>
              <a:avLst/>
              <a:gdLst>
                <a:gd name="T0" fmla="*/ 30 w 53"/>
                <a:gd name="T1" fmla="*/ 0 h 53"/>
                <a:gd name="T2" fmla="*/ 53 w 53"/>
                <a:gd name="T3" fmla="*/ 23 h 53"/>
                <a:gd name="T4" fmla="*/ 30 w 53"/>
                <a:gd name="T5" fmla="*/ 53 h 53"/>
                <a:gd name="T6" fmla="*/ 0 w 53"/>
                <a:gd name="T7" fmla="*/ 23 h 53"/>
                <a:gd name="T8" fmla="*/ 30 w 53"/>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3">
                  <a:moveTo>
                    <a:pt x="30" y="0"/>
                  </a:moveTo>
                  <a:lnTo>
                    <a:pt x="53" y="23"/>
                  </a:lnTo>
                  <a:lnTo>
                    <a:pt x="30" y="53"/>
                  </a:lnTo>
                  <a:lnTo>
                    <a:pt x="0" y="23"/>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31" name="Freeform 337">
              <a:extLst>
                <a:ext uri="{FF2B5EF4-FFF2-40B4-BE49-F238E27FC236}">
                  <a16:creationId xmlns:a16="http://schemas.microsoft.com/office/drawing/2014/main" id="{5170C4BF-514C-6D44-BB4F-39059A044370}"/>
                </a:ext>
              </a:extLst>
            </p:cNvPr>
            <p:cNvSpPr>
              <a:spLocks/>
            </p:cNvSpPr>
            <p:nvPr/>
          </p:nvSpPr>
          <p:spPr bwMode="auto">
            <a:xfrm>
              <a:off x="20166" y="16513"/>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32" name="Freeform 338">
              <a:extLst>
                <a:ext uri="{FF2B5EF4-FFF2-40B4-BE49-F238E27FC236}">
                  <a16:creationId xmlns:a16="http://schemas.microsoft.com/office/drawing/2014/main" id="{AA095A62-9924-1744-B0EC-54581CD91208}"/>
                </a:ext>
              </a:extLst>
            </p:cNvPr>
            <p:cNvSpPr>
              <a:spLocks/>
            </p:cNvSpPr>
            <p:nvPr/>
          </p:nvSpPr>
          <p:spPr bwMode="auto">
            <a:xfrm>
              <a:off x="20331" y="16746"/>
              <a:ext cx="53" cy="52"/>
            </a:xfrm>
            <a:custGeom>
              <a:avLst/>
              <a:gdLst>
                <a:gd name="T0" fmla="*/ 23 w 53"/>
                <a:gd name="T1" fmla="*/ 0 h 52"/>
                <a:gd name="T2" fmla="*/ 53 w 53"/>
                <a:gd name="T3" fmla="*/ 30 h 52"/>
                <a:gd name="T4" fmla="*/ 23 w 53"/>
                <a:gd name="T5" fmla="*/ 52 h 52"/>
                <a:gd name="T6" fmla="*/ 0 w 53"/>
                <a:gd name="T7" fmla="*/ 30 h 52"/>
                <a:gd name="T8" fmla="*/ 23 w 53"/>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2">
                  <a:moveTo>
                    <a:pt x="23" y="0"/>
                  </a:moveTo>
                  <a:lnTo>
                    <a:pt x="53" y="30"/>
                  </a:lnTo>
                  <a:lnTo>
                    <a:pt x="23" y="52"/>
                  </a:lnTo>
                  <a:lnTo>
                    <a:pt x="0" y="30"/>
                  </a:lnTo>
                  <a:lnTo>
                    <a:pt x="23"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33" name="Freeform 339">
              <a:extLst>
                <a:ext uri="{FF2B5EF4-FFF2-40B4-BE49-F238E27FC236}">
                  <a16:creationId xmlns:a16="http://schemas.microsoft.com/office/drawing/2014/main" id="{EFC32DFF-3F08-3049-ABB0-182B374D42C2}"/>
                </a:ext>
              </a:extLst>
            </p:cNvPr>
            <p:cNvSpPr>
              <a:spLocks/>
            </p:cNvSpPr>
            <p:nvPr/>
          </p:nvSpPr>
          <p:spPr bwMode="auto">
            <a:xfrm>
              <a:off x="20640" y="16129"/>
              <a:ext cx="60" cy="53"/>
            </a:xfrm>
            <a:custGeom>
              <a:avLst/>
              <a:gdLst>
                <a:gd name="T0" fmla="*/ 30 w 60"/>
                <a:gd name="T1" fmla="*/ 0 h 53"/>
                <a:gd name="T2" fmla="*/ 60 w 60"/>
                <a:gd name="T3" fmla="*/ 23 h 53"/>
                <a:gd name="T4" fmla="*/ 30 w 60"/>
                <a:gd name="T5" fmla="*/ 53 h 53"/>
                <a:gd name="T6" fmla="*/ 0 w 60"/>
                <a:gd name="T7" fmla="*/ 23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23"/>
                  </a:lnTo>
                  <a:lnTo>
                    <a:pt x="30" y="53"/>
                  </a:lnTo>
                  <a:lnTo>
                    <a:pt x="0" y="23"/>
                  </a:lnTo>
                  <a:lnTo>
                    <a:pt x="30" y="0"/>
                  </a:lnTo>
                  <a:close/>
                </a:path>
              </a:pathLst>
            </a:custGeom>
            <a:solidFill>
              <a:srgbClr val="3333CC"/>
            </a:solidFill>
            <a:ln w="34925" cap="rnd">
              <a:solidFill>
                <a:srgbClr val="3333CC"/>
              </a:solidFill>
              <a:prstDash val="solid"/>
              <a:round/>
              <a:headEnd/>
              <a:tailEnd/>
            </a:ln>
          </p:spPr>
          <p:txBody>
            <a:bodyPr/>
            <a:lstStyle/>
            <a:p>
              <a:endParaRPr lang="fr-FR"/>
            </a:p>
          </p:txBody>
        </p:sp>
        <p:sp>
          <p:nvSpPr>
            <p:cNvPr id="234" name="Freeform 340">
              <a:extLst>
                <a:ext uri="{FF2B5EF4-FFF2-40B4-BE49-F238E27FC236}">
                  <a16:creationId xmlns:a16="http://schemas.microsoft.com/office/drawing/2014/main" id="{7D06199D-39A3-6849-8CDD-F3480056703C}"/>
                </a:ext>
              </a:extLst>
            </p:cNvPr>
            <p:cNvSpPr>
              <a:spLocks/>
            </p:cNvSpPr>
            <p:nvPr/>
          </p:nvSpPr>
          <p:spPr bwMode="auto">
            <a:xfrm>
              <a:off x="20805" y="16370"/>
              <a:ext cx="53" cy="52"/>
            </a:xfrm>
            <a:custGeom>
              <a:avLst/>
              <a:gdLst>
                <a:gd name="T0" fmla="*/ 30 w 53"/>
                <a:gd name="T1" fmla="*/ 0 h 52"/>
                <a:gd name="T2" fmla="*/ 53 w 53"/>
                <a:gd name="T3" fmla="*/ 30 h 52"/>
                <a:gd name="T4" fmla="*/ 30 w 53"/>
                <a:gd name="T5" fmla="*/ 52 h 52"/>
                <a:gd name="T6" fmla="*/ 0 w 53"/>
                <a:gd name="T7" fmla="*/ 30 h 52"/>
                <a:gd name="T8" fmla="*/ 30 w 53"/>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2">
                  <a:moveTo>
                    <a:pt x="30" y="0"/>
                  </a:moveTo>
                  <a:lnTo>
                    <a:pt x="53" y="30"/>
                  </a:lnTo>
                  <a:lnTo>
                    <a:pt x="30" y="52"/>
                  </a:lnTo>
                  <a:lnTo>
                    <a:pt x="0" y="30"/>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35" name="Freeform 341">
              <a:extLst>
                <a:ext uri="{FF2B5EF4-FFF2-40B4-BE49-F238E27FC236}">
                  <a16:creationId xmlns:a16="http://schemas.microsoft.com/office/drawing/2014/main" id="{E615E5D8-F40F-F24C-AA80-244FF8EE1FB3}"/>
                </a:ext>
              </a:extLst>
            </p:cNvPr>
            <p:cNvSpPr>
              <a:spLocks/>
            </p:cNvSpPr>
            <p:nvPr/>
          </p:nvSpPr>
          <p:spPr bwMode="auto">
            <a:xfrm>
              <a:off x="20963" y="16453"/>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36" name="Freeform 342">
              <a:extLst>
                <a:ext uri="{FF2B5EF4-FFF2-40B4-BE49-F238E27FC236}">
                  <a16:creationId xmlns:a16="http://schemas.microsoft.com/office/drawing/2014/main" id="{AEE92F7C-70DB-C949-AA3A-89CD9A71D9D7}"/>
                </a:ext>
              </a:extLst>
            </p:cNvPr>
            <p:cNvSpPr>
              <a:spLocks/>
            </p:cNvSpPr>
            <p:nvPr/>
          </p:nvSpPr>
          <p:spPr bwMode="auto">
            <a:xfrm>
              <a:off x="21128" y="16212"/>
              <a:ext cx="53" cy="53"/>
            </a:xfrm>
            <a:custGeom>
              <a:avLst/>
              <a:gdLst>
                <a:gd name="T0" fmla="*/ 23 w 53"/>
                <a:gd name="T1" fmla="*/ 0 h 53"/>
                <a:gd name="T2" fmla="*/ 53 w 53"/>
                <a:gd name="T3" fmla="*/ 30 h 53"/>
                <a:gd name="T4" fmla="*/ 23 w 53"/>
                <a:gd name="T5" fmla="*/ 53 h 53"/>
                <a:gd name="T6" fmla="*/ 0 w 53"/>
                <a:gd name="T7" fmla="*/ 30 h 53"/>
                <a:gd name="T8" fmla="*/ 23 w 53"/>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3">
                  <a:moveTo>
                    <a:pt x="23" y="0"/>
                  </a:moveTo>
                  <a:lnTo>
                    <a:pt x="53" y="30"/>
                  </a:lnTo>
                  <a:lnTo>
                    <a:pt x="23" y="53"/>
                  </a:lnTo>
                  <a:lnTo>
                    <a:pt x="0" y="30"/>
                  </a:lnTo>
                  <a:lnTo>
                    <a:pt x="23"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37" name="Freeform 343">
              <a:extLst>
                <a:ext uri="{FF2B5EF4-FFF2-40B4-BE49-F238E27FC236}">
                  <a16:creationId xmlns:a16="http://schemas.microsoft.com/office/drawing/2014/main" id="{F2295D26-2414-8847-AC5A-05B2738CEA7F}"/>
                </a:ext>
              </a:extLst>
            </p:cNvPr>
            <p:cNvSpPr>
              <a:spLocks/>
            </p:cNvSpPr>
            <p:nvPr/>
          </p:nvSpPr>
          <p:spPr bwMode="auto">
            <a:xfrm>
              <a:off x="21286" y="16716"/>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38" name="Freeform 344">
              <a:extLst>
                <a:ext uri="{FF2B5EF4-FFF2-40B4-BE49-F238E27FC236}">
                  <a16:creationId xmlns:a16="http://schemas.microsoft.com/office/drawing/2014/main" id="{AA498101-C9B3-6548-8786-E252DFDDA432}"/>
                </a:ext>
              </a:extLst>
            </p:cNvPr>
            <p:cNvSpPr>
              <a:spLocks/>
            </p:cNvSpPr>
            <p:nvPr/>
          </p:nvSpPr>
          <p:spPr bwMode="auto">
            <a:xfrm>
              <a:off x="21444" y="16505"/>
              <a:ext cx="60" cy="53"/>
            </a:xfrm>
            <a:custGeom>
              <a:avLst/>
              <a:gdLst>
                <a:gd name="T0" fmla="*/ 30 w 60"/>
                <a:gd name="T1" fmla="*/ 0 h 53"/>
                <a:gd name="T2" fmla="*/ 60 w 60"/>
                <a:gd name="T3" fmla="*/ 23 h 53"/>
                <a:gd name="T4" fmla="*/ 30 w 60"/>
                <a:gd name="T5" fmla="*/ 53 h 53"/>
                <a:gd name="T6" fmla="*/ 0 w 60"/>
                <a:gd name="T7" fmla="*/ 23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23"/>
                  </a:lnTo>
                  <a:lnTo>
                    <a:pt x="30" y="53"/>
                  </a:lnTo>
                  <a:lnTo>
                    <a:pt x="0" y="23"/>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39" name="Freeform 345">
              <a:extLst>
                <a:ext uri="{FF2B5EF4-FFF2-40B4-BE49-F238E27FC236}">
                  <a16:creationId xmlns:a16="http://schemas.microsoft.com/office/drawing/2014/main" id="{B7C8FC5F-0B18-1946-9AEB-BA4DD8674C94}"/>
                </a:ext>
              </a:extLst>
            </p:cNvPr>
            <p:cNvSpPr>
              <a:spLocks/>
            </p:cNvSpPr>
            <p:nvPr/>
          </p:nvSpPr>
          <p:spPr bwMode="auto">
            <a:xfrm>
              <a:off x="21767" y="16686"/>
              <a:ext cx="61" cy="52"/>
            </a:xfrm>
            <a:custGeom>
              <a:avLst/>
              <a:gdLst>
                <a:gd name="T0" fmla="*/ 31 w 61"/>
                <a:gd name="T1" fmla="*/ 0 h 52"/>
                <a:gd name="T2" fmla="*/ 61 w 61"/>
                <a:gd name="T3" fmla="*/ 30 h 52"/>
                <a:gd name="T4" fmla="*/ 31 w 61"/>
                <a:gd name="T5" fmla="*/ 52 h 52"/>
                <a:gd name="T6" fmla="*/ 0 w 61"/>
                <a:gd name="T7" fmla="*/ 30 h 52"/>
                <a:gd name="T8" fmla="*/ 31 w 61"/>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52">
                  <a:moveTo>
                    <a:pt x="31" y="0"/>
                  </a:moveTo>
                  <a:lnTo>
                    <a:pt x="61" y="30"/>
                  </a:lnTo>
                  <a:lnTo>
                    <a:pt x="31" y="52"/>
                  </a:lnTo>
                  <a:lnTo>
                    <a:pt x="0" y="30"/>
                  </a:lnTo>
                  <a:lnTo>
                    <a:pt x="31"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40" name="Freeform 346">
              <a:extLst>
                <a:ext uri="{FF2B5EF4-FFF2-40B4-BE49-F238E27FC236}">
                  <a16:creationId xmlns:a16="http://schemas.microsoft.com/office/drawing/2014/main" id="{E32A7616-0018-B142-ADC6-B3F16FE937D9}"/>
                </a:ext>
              </a:extLst>
            </p:cNvPr>
            <p:cNvSpPr>
              <a:spLocks/>
            </p:cNvSpPr>
            <p:nvPr/>
          </p:nvSpPr>
          <p:spPr bwMode="auto">
            <a:xfrm>
              <a:off x="21933" y="16829"/>
              <a:ext cx="52" cy="52"/>
            </a:xfrm>
            <a:custGeom>
              <a:avLst/>
              <a:gdLst>
                <a:gd name="T0" fmla="*/ 30 w 52"/>
                <a:gd name="T1" fmla="*/ 0 h 52"/>
                <a:gd name="T2" fmla="*/ 52 w 52"/>
                <a:gd name="T3" fmla="*/ 22 h 52"/>
                <a:gd name="T4" fmla="*/ 30 w 52"/>
                <a:gd name="T5" fmla="*/ 52 h 52"/>
                <a:gd name="T6" fmla="*/ 0 w 52"/>
                <a:gd name="T7" fmla="*/ 22 h 52"/>
                <a:gd name="T8" fmla="*/ 30 w 52"/>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2" h="52">
                  <a:moveTo>
                    <a:pt x="30" y="0"/>
                  </a:moveTo>
                  <a:lnTo>
                    <a:pt x="52"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41" name="Freeform 347">
              <a:extLst>
                <a:ext uri="{FF2B5EF4-FFF2-40B4-BE49-F238E27FC236}">
                  <a16:creationId xmlns:a16="http://schemas.microsoft.com/office/drawing/2014/main" id="{2E84833E-5CF5-E244-8303-A2AEDBC435EF}"/>
                </a:ext>
              </a:extLst>
            </p:cNvPr>
            <p:cNvSpPr>
              <a:spLocks/>
            </p:cNvSpPr>
            <p:nvPr/>
          </p:nvSpPr>
          <p:spPr bwMode="auto">
            <a:xfrm>
              <a:off x="22091" y="16558"/>
              <a:ext cx="60" cy="52"/>
            </a:xfrm>
            <a:custGeom>
              <a:avLst/>
              <a:gdLst>
                <a:gd name="T0" fmla="*/ 30 w 60"/>
                <a:gd name="T1" fmla="*/ 0 h 52"/>
                <a:gd name="T2" fmla="*/ 60 w 60"/>
                <a:gd name="T3" fmla="*/ 22 h 52"/>
                <a:gd name="T4" fmla="*/ 30 w 60"/>
                <a:gd name="T5" fmla="*/ 52 h 52"/>
                <a:gd name="T6" fmla="*/ 0 w 60"/>
                <a:gd name="T7" fmla="*/ 22 h 52"/>
                <a:gd name="T8" fmla="*/ 30 w 60"/>
                <a:gd name="T9" fmla="*/ 0 h 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2">
                  <a:moveTo>
                    <a:pt x="30" y="0"/>
                  </a:moveTo>
                  <a:lnTo>
                    <a:pt x="60" y="22"/>
                  </a:lnTo>
                  <a:lnTo>
                    <a:pt x="30" y="52"/>
                  </a:lnTo>
                  <a:lnTo>
                    <a:pt x="0" y="22"/>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42" name="Freeform 348">
              <a:extLst>
                <a:ext uri="{FF2B5EF4-FFF2-40B4-BE49-F238E27FC236}">
                  <a16:creationId xmlns:a16="http://schemas.microsoft.com/office/drawing/2014/main" id="{D4BCD812-2146-FA42-A28E-F0C32F82BBCD}"/>
                </a:ext>
              </a:extLst>
            </p:cNvPr>
            <p:cNvSpPr>
              <a:spLocks/>
            </p:cNvSpPr>
            <p:nvPr/>
          </p:nvSpPr>
          <p:spPr bwMode="auto">
            <a:xfrm>
              <a:off x="22256" y="16821"/>
              <a:ext cx="53" cy="53"/>
            </a:xfrm>
            <a:custGeom>
              <a:avLst/>
              <a:gdLst>
                <a:gd name="T0" fmla="*/ 23 w 53"/>
                <a:gd name="T1" fmla="*/ 0 h 53"/>
                <a:gd name="T2" fmla="*/ 53 w 53"/>
                <a:gd name="T3" fmla="*/ 23 h 53"/>
                <a:gd name="T4" fmla="*/ 23 w 53"/>
                <a:gd name="T5" fmla="*/ 53 h 53"/>
                <a:gd name="T6" fmla="*/ 0 w 53"/>
                <a:gd name="T7" fmla="*/ 23 h 53"/>
                <a:gd name="T8" fmla="*/ 23 w 53"/>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 h="53">
                  <a:moveTo>
                    <a:pt x="23" y="0"/>
                  </a:moveTo>
                  <a:lnTo>
                    <a:pt x="53" y="23"/>
                  </a:lnTo>
                  <a:lnTo>
                    <a:pt x="23" y="53"/>
                  </a:lnTo>
                  <a:lnTo>
                    <a:pt x="0" y="23"/>
                  </a:lnTo>
                  <a:lnTo>
                    <a:pt x="23"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43" name="Freeform 349">
              <a:extLst>
                <a:ext uri="{FF2B5EF4-FFF2-40B4-BE49-F238E27FC236}">
                  <a16:creationId xmlns:a16="http://schemas.microsoft.com/office/drawing/2014/main" id="{753C985C-578C-3E4C-BA7A-017859D32BCA}"/>
                </a:ext>
              </a:extLst>
            </p:cNvPr>
            <p:cNvSpPr>
              <a:spLocks/>
            </p:cNvSpPr>
            <p:nvPr/>
          </p:nvSpPr>
          <p:spPr bwMode="auto">
            <a:xfrm>
              <a:off x="22414" y="16979"/>
              <a:ext cx="60" cy="53"/>
            </a:xfrm>
            <a:custGeom>
              <a:avLst/>
              <a:gdLst>
                <a:gd name="T0" fmla="*/ 30 w 60"/>
                <a:gd name="T1" fmla="*/ 0 h 53"/>
                <a:gd name="T2" fmla="*/ 60 w 60"/>
                <a:gd name="T3" fmla="*/ 23 h 53"/>
                <a:gd name="T4" fmla="*/ 30 w 60"/>
                <a:gd name="T5" fmla="*/ 53 h 53"/>
                <a:gd name="T6" fmla="*/ 0 w 60"/>
                <a:gd name="T7" fmla="*/ 23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23"/>
                  </a:lnTo>
                  <a:lnTo>
                    <a:pt x="30" y="53"/>
                  </a:lnTo>
                  <a:lnTo>
                    <a:pt x="0" y="23"/>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44" name="Freeform 350">
              <a:extLst>
                <a:ext uri="{FF2B5EF4-FFF2-40B4-BE49-F238E27FC236}">
                  <a16:creationId xmlns:a16="http://schemas.microsoft.com/office/drawing/2014/main" id="{959A43FE-7F25-764E-A7ED-A11CD011136F}"/>
                </a:ext>
              </a:extLst>
            </p:cNvPr>
            <p:cNvSpPr>
              <a:spLocks/>
            </p:cNvSpPr>
            <p:nvPr/>
          </p:nvSpPr>
          <p:spPr bwMode="auto">
            <a:xfrm>
              <a:off x="22572" y="16648"/>
              <a:ext cx="60" cy="53"/>
            </a:xfrm>
            <a:custGeom>
              <a:avLst/>
              <a:gdLst>
                <a:gd name="T0" fmla="*/ 30 w 60"/>
                <a:gd name="T1" fmla="*/ 0 h 53"/>
                <a:gd name="T2" fmla="*/ 60 w 60"/>
                <a:gd name="T3" fmla="*/ 30 h 53"/>
                <a:gd name="T4" fmla="*/ 30 w 60"/>
                <a:gd name="T5" fmla="*/ 53 h 53"/>
                <a:gd name="T6" fmla="*/ 0 w 60"/>
                <a:gd name="T7" fmla="*/ 30 h 53"/>
                <a:gd name="T8" fmla="*/ 30 w 60"/>
                <a:gd name="T9" fmla="*/ 0 h 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53">
                  <a:moveTo>
                    <a:pt x="30" y="0"/>
                  </a:moveTo>
                  <a:lnTo>
                    <a:pt x="60" y="30"/>
                  </a:lnTo>
                  <a:lnTo>
                    <a:pt x="30" y="53"/>
                  </a:lnTo>
                  <a:lnTo>
                    <a:pt x="0" y="30"/>
                  </a:lnTo>
                  <a:lnTo>
                    <a:pt x="30" y="0"/>
                  </a:lnTo>
                  <a:close/>
                </a:path>
              </a:pathLst>
            </a:custGeom>
            <a:solidFill>
              <a:srgbClr val="3333CC"/>
            </a:solidFill>
            <a:ln w="47625" cap="rnd">
              <a:solidFill>
                <a:srgbClr val="3333CC"/>
              </a:solidFill>
              <a:prstDash val="solid"/>
              <a:round/>
              <a:headEnd/>
              <a:tailEnd/>
            </a:ln>
          </p:spPr>
          <p:txBody>
            <a:bodyPr/>
            <a:lstStyle/>
            <a:p>
              <a:endParaRPr lang="fr-FR"/>
            </a:p>
          </p:txBody>
        </p:sp>
        <p:sp>
          <p:nvSpPr>
            <p:cNvPr id="245" name="Rectangle 351">
              <a:extLst>
                <a:ext uri="{FF2B5EF4-FFF2-40B4-BE49-F238E27FC236}">
                  <a16:creationId xmlns:a16="http://schemas.microsoft.com/office/drawing/2014/main" id="{79CB92C7-F11E-374D-80A3-3FDAA8EC8AFF}"/>
                </a:ext>
              </a:extLst>
            </p:cNvPr>
            <p:cNvSpPr>
              <a:spLocks noChangeArrowheads="1"/>
            </p:cNvSpPr>
            <p:nvPr/>
          </p:nvSpPr>
          <p:spPr bwMode="auto">
            <a:xfrm>
              <a:off x="16309" y="16994"/>
              <a:ext cx="60"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46" name="Rectangle 352">
              <a:extLst>
                <a:ext uri="{FF2B5EF4-FFF2-40B4-BE49-F238E27FC236}">
                  <a16:creationId xmlns:a16="http://schemas.microsoft.com/office/drawing/2014/main" id="{1CD5DC0F-99E8-0143-B454-95C64186FC81}"/>
                </a:ext>
              </a:extLst>
            </p:cNvPr>
            <p:cNvSpPr>
              <a:spLocks noChangeArrowheads="1"/>
            </p:cNvSpPr>
            <p:nvPr/>
          </p:nvSpPr>
          <p:spPr bwMode="auto">
            <a:xfrm>
              <a:off x="16475" y="16678"/>
              <a:ext cx="52"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47" name="Rectangle 353">
              <a:extLst>
                <a:ext uri="{FF2B5EF4-FFF2-40B4-BE49-F238E27FC236}">
                  <a16:creationId xmlns:a16="http://schemas.microsoft.com/office/drawing/2014/main" id="{D6E36AE8-75DE-FA4B-893C-60088DBE35DB}"/>
                </a:ext>
              </a:extLst>
            </p:cNvPr>
            <p:cNvSpPr>
              <a:spLocks noChangeArrowheads="1"/>
            </p:cNvSpPr>
            <p:nvPr/>
          </p:nvSpPr>
          <p:spPr bwMode="auto">
            <a:xfrm>
              <a:off x="16632" y="16708"/>
              <a:ext cx="61"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48" name="Rectangle 354">
              <a:extLst>
                <a:ext uri="{FF2B5EF4-FFF2-40B4-BE49-F238E27FC236}">
                  <a16:creationId xmlns:a16="http://schemas.microsoft.com/office/drawing/2014/main" id="{CF0353F2-DEFA-E34A-846A-43057C6B96CF}"/>
                </a:ext>
              </a:extLst>
            </p:cNvPr>
            <p:cNvSpPr>
              <a:spLocks noChangeArrowheads="1"/>
            </p:cNvSpPr>
            <p:nvPr/>
          </p:nvSpPr>
          <p:spPr bwMode="auto">
            <a:xfrm>
              <a:off x="16798" y="16257"/>
              <a:ext cx="52"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49" name="Rectangle 355">
              <a:extLst>
                <a:ext uri="{FF2B5EF4-FFF2-40B4-BE49-F238E27FC236}">
                  <a16:creationId xmlns:a16="http://schemas.microsoft.com/office/drawing/2014/main" id="{3ECA8BD3-3F49-F64D-991D-0565BF79E10D}"/>
                </a:ext>
              </a:extLst>
            </p:cNvPr>
            <p:cNvSpPr>
              <a:spLocks noChangeArrowheads="1"/>
            </p:cNvSpPr>
            <p:nvPr/>
          </p:nvSpPr>
          <p:spPr bwMode="auto">
            <a:xfrm>
              <a:off x="16956" y="16656"/>
              <a:ext cx="60"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50" name="Rectangle 356">
              <a:extLst>
                <a:ext uri="{FF2B5EF4-FFF2-40B4-BE49-F238E27FC236}">
                  <a16:creationId xmlns:a16="http://schemas.microsoft.com/office/drawing/2014/main" id="{E17F3115-2E5C-2B4F-95D9-C0843A59F5D2}"/>
                </a:ext>
              </a:extLst>
            </p:cNvPr>
            <p:cNvSpPr>
              <a:spLocks noChangeArrowheads="1"/>
            </p:cNvSpPr>
            <p:nvPr/>
          </p:nvSpPr>
          <p:spPr bwMode="auto">
            <a:xfrm>
              <a:off x="17279" y="17009"/>
              <a:ext cx="53"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51" name="Rectangle 357">
              <a:extLst>
                <a:ext uri="{FF2B5EF4-FFF2-40B4-BE49-F238E27FC236}">
                  <a16:creationId xmlns:a16="http://schemas.microsoft.com/office/drawing/2014/main" id="{5C443C29-2D8E-4D48-9E52-C572E44CB985}"/>
                </a:ext>
              </a:extLst>
            </p:cNvPr>
            <p:cNvSpPr>
              <a:spLocks noChangeArrowheads="1"/>
            </p:cNvSpPr>
            <p:nvPr/>
          </p:nvSpPr>
          <p:spPr bwMode="auto">
            <a:xfrm>
              <a:off x="17437" y="16919"/>
              <a:ext cx="60"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52" name="Rectangle 358">
              <a:extLst>
                <a:ext uri="{FF2B5EF4-FFF2-40B4-BE49-F238E27FC236}">
                  <a16:creationId xmlns:a16="http://schemas.microsoft.com/office/drawing/2014/main" id="{2B3D4736-7400-0444-A100-8CE4D14C039E}"/>
                </a:ext>
              </a:extLst>
            </p:cNvPr>
            <p:cNvSpPr>
              <a:spLocks noChangeArrowheads="1"/>
            </p:cNvSpPr>
            <p:nvPr/>
          </p:nvSpPr>
          <p:spPr bwMode="auto">
            <a:xfrm>
              <a:off x="17602" y="16881"/>
              <a:ext cx="53"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53" name="Rectangle 359">
              <a:extLst>
                <a:ext uri="{FF2B5EF4-FFF2-40B4-BE49-F238E27FC236}">
                  <a16:creationId xmlns:a16="http://schemas.microsoft.com/office/drawing/2014/main" id="{91A14976-6360-1C45-AA1C-05B93C409763}"/>
                </a:ext>
              </a:extLst>
            </p:cNvPr>
            <p:cNvSpPr>
              <a:spLocks noChangeArrowheads="1"/>
            </p:cNvSpPr>
            <p:nvPr/>
          </p:nvSpPr>
          <p:spPr bwMode="auto">
            <a:xfrm>
              <a:off x="17760" y="16844"/>
              <a:ext cx="60"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54" name="Rectangle 360">
              <a:extLst>
                <a:ext uri="{FF2B5EF4-FFF2-40B4-BE49-F238E27FC236}">
                  <a16:creationId xmlns:a16="http://schemas.microsoft.com/office/drawing/2014/main" id="{6CAC2992-68D1-944E-8669-7AC2A9578FAA}"/>
                </a:ext>
              </a:extLst>
            </p:cNvPr>
            <p:cNvSpPr>
              <a:spLocks noChangeArrowheads="1"/>
            </p:cNvSpPr>
            <p:nvPr/>
          </p:nvSpPr>
          <p:spPr bwMode="auto">
            <a:xfrm>
              <a:off x="17926" y="16971"/>
              <a:ext cx="52"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55" name="Rectangle 361">
              <a:extLst>
                <a:ext uri="{FF2B5EF4-FFF2-40B4-BE49-F238E27FC236}">
                  <a16:creationId xmlns:a16="http://schemas.microsoft.com/office/drawing/2014/main" id="{6AC13A7E-06E5-FB41-B611-BC11983F4713}"/>
                </a:ext>
              </a:extLst>
            </p:cNvPr>
            <p:cNvSpPr>
              <a:spLocks noChangeArrowheads="1"/>
            </p:cNvSpPr>
            <p:nvPr/>
          </p:nvSpPr>
          <p:spPr bwMode="auto">
            <a:xfrm>
              <a:off x="18083" y="16821"/>
              <a:ext cx="61"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56" name="Rectangle 362">
              <a:extLst>
                <a:ext uri="{FF2B5EF4-FFF2-40B4-BE49-F238E27FC236}">
                  <a16:creationId xmlns:a16="http://schemas.microsoft.com/office/drawing/2014/main" id="{C1D6DA6E-F552-5741-A313-9758C438863A}"/>
                </a:ext>
              </a:extLst>
            </p:cNvPr>
            <p:cNvSpPr>
              <a:spLocks noChangeArrowheads="1"/>
            </p:cNvSpPr>
            <p:nvPr/>
          </p:nvSpPr>
          <p:spPr bwMode="auto">
            <a:xfrm>
              <a:off x="18399" y="16550"/>
              <a:ext cx="53"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57" name="Rectangle 363">
              <a:extLst>
                <a:ext uri="{FF2B5EF4-FFF2-40B4-BE49-F238E27FC236}">
                  <a16:creationId xmlns:a16="http://schemas.microsoft.com/office/drawing/2014/main" id="{13D29867-A743-EA46-8A7C-9305BF199352}"/>
                </a:ext>
              </a:extLst>
            </p:cNvPr>
            <p:cNvSpPr>
              <a:spLocks noChangeArrowheads="1"/>
            </p:cNvSpPr>
            <p:nvPr/>
          </p:nvSpPr>
          <p:spPr bwMode="auto">
            <a:xfrm>
              <a:off x="18557" y="16453"/>
              <a:ext cx="60"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58" name="Rectangle 364">
              <a:extLst>
                <a:ext uri="{FF2B5EF4-FFF2-40B4-BE49-F238E27FC236}">
                  <a16:creationId xmlns:a16="http://schemas.microsoft.com/office/drawing/2014/main" id="{24901348-A87A-F247-854A-C922129B4941}"/>
                </a:ext>
              </a:extLst>
            </p:cNvPr>
            <p:cNvSpPr>
              <a:spLocks noChangeArrowheads="1"/>
            </p:cNvSpPr>
            <p:nvPr/>
          </p:nvSpPr>
          <p:spPr bwMode="auto">
            <a:xfrm>
              <a:off x="18723" y="16528"/>
              <a:ext cx="52"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59" name="Rectangle 365">
              <a:extLst>
                <a:ext uri="{FF2B5EF4-FFF2-40B4-BE49-F238E27FC236}">
                  <a16:creationId xmlns:a16="http://schemas.microsoft.com/office/drawing/2014/main" id="{4288F454-FCA0-B14F-B1B1-95B88179951C}"/>
                </a:ext>
              </a:extLst>
            </p:cNvPr>
            <p:cNvSpPr>
              <a:spLocks noChangeArrowheads="1"/>
            </p:cNvSpPr>
            <p:nvPr/>
          </p:nvSpPr>
          <p:spPr bwMode="auto">
            <a:xfrm>
              <a:off x="18880" y="16844"/>
              <a:ext cx="61"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60" name="Rectangle 366">
              <a:extLst>
                <a:ext uri="{FF2B5EF4-FFF2-40B4-BE49-F238E27FC236}">
                  <a16:creationId xmlns:a16="http://schemas.microsoft.com/office/drawing/2014/main" id="{EE138621-52A6-1B4A-8F05-D35EF802CC84}"/>
                </a:ext>
              </a:extLst>
            </p:cNvPr>
            <p:cNvSpPr>
              <a:spLocks noChangeArrowheads="1"/>
            </p:cNvSpPr>
            <p:nvPr/>
          </p:nvSpPr>
          <p:spPr bwMode="auto">
            <a:xfrm>
              <a:off x="19038" y="16987"/>
              <a:ext cx="60"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61" name="Rectangle 367">
              <a:extLst>
                <a:ext uri="{FF2B5EF4-FFF2-40B4-BE49-F238E27FC236}">
                  <a16:creationId xmlns:a16="http://schemas.microsoft.com/office/drawing/2014/main" id="{7C0AC661-B7B1-A243-AA4D-A6874F0B2494}"/>
                </a:ext>
              </a:extLst>
            </p:cNvPr>
            <p:cNvSpPr>
              <a:spLocks noChangeArrowheads="1"/>
            </p:cNvSpPr>
            <p:nvPr/>
          </p:nvSpPr>
          <p:spPr bwMode="auto">
            <a:xfrm>
              <a:off x="19204" y="16678"/>
              <a:ext cx="52"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62" name="Rectangle 368">
              <a:extLst>
                <a:ext uri="{FF2B5EF4-FFF2-40B4-BE49-F238E27FC236}">
                  <a16:creationId xmlns:a16="http://schemas.microsoft.com/office/drawing/2014/main" id="{415FADE7-F78C-BB4F-9A7B-64E022E13086}"/>
                </a:ext>
              </a:extLst>
            </p:cNvPr>
            <p:cNvSpPr>
              <a:spLocks noChangeArrowheads="1"/>
            </p:cNvSpPr>
            <p:nvPr/>
          </p:nvSpPr>
          <p:spPr bwMode="auto">
            <a:xfrm>
              <a:off x="19527" y="16550"/>
              <a:ext cx="53"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63" name="Rectangle 369">
              <a:extLst>
                <a:ext uri="{FF2B5EF4-FFF2-40B4-BE49-F238E27FC236}">
                  <a16:creationId xmlns:a16="http://schemas.microsoft.com/office/drawing/2014/main" id="{EF6C1AE4-68AF-D64A-A70F-16D580473451}"/>
                </a:ext>
              </a:extLst>
            </p:cNvPr>
            <p:cNvSpPr>
              <a:spLocks noChangeArrowheads="1"/>
            </p:cNvSpPr>
            <p:nvPr/>
          </p:nvSpPr>
          <p:spPr bwMode="auto">
            <a:xfrm>
              <a:off x="19685" y="16445"/>
              <a:ext cx="60"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64" name="Rectangle 370">
              <a:extLst>
                <a:ext uri="{FF2B5EF4-FFF2-40B4-BE49-F238E27FC236}">
                  <a16:creationId xmlns:a16="http://schemas.microsoft.com/office/drawing/2014/main" id="{7EF544E9-9F2D-D240-85E4-BEE73822CD46}"/>
                </a:ext>
              </a:extLst>
            </p:cNvPr>
            <p:cNvSpPr>
              <a:spLocks noChangeArrowheads="1"/>
            </p:cNvSpPr>
            <p:nvPr/>
          </p:nvSpPr>
          <p:spPr bwMode="auto">
            <a:xfrm>
              <a:off x="19850" y="16874"/>
              <a:ext cx="53"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65" name="Rectangle 371">
              <a:extLst>
                <a:ext uri="{FF2B5EF4-FFF2-40B4-BE49-F238E27FC236}">
                  <a16:creationId xmlns:a16="http://schemas.microsoft.com/office/drawing/2014/main" id="{DC11F431-FC13-8544-BE73-BF11CFCD2002}"/>
                </a:ext>
              </a:extLst>
            </p:cNvPr>
            <p:cNvSpPr>
              <a:spLocks noChangeArrowheads="1"/>
            </p:cNvSpPr>
            <p:nvPr/>
          </p:nvSpPr>
          <p:spPr bwMode="auto">
            <a:xfrm>
              <a:off x="20008" y="16791"/>
              <a:ext cx="60"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66" name="Rectangle 372">
              <a:extLst>
                <a:ext uri="{FF2B5EF4-FFF2-40B4-BE49-F238E27FC236}">
                  <a16:creationId xmlns:a16="http://schemas.microsoft.com/office/drawing/2014/main" id="{6FDC89DB-14EB-F045-AE4B-3CAC525AEE40}"/>
                </a:ext>
              </a:extLst>
            </p:cNvPr>
            <p:cNvSpPr>
              <a:spLocks noChangeArrowheads="1"/>
            </p:cNvSpPr>
            <p:nvPr/>
          </p:nvSpPr>
          <p:spPr bwMode="auto">
            <a:xfrm>
              <a:off x="20166" y="16656"/>
              <a:ext cx="60"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67" name="Rectangle 373">
              <a:extLst>
                <a:ext uri="{FF2B5EF4-FFF2-40B4-BE49-F238E27FC236}">
                  <a16:creationId xmlns:a16="http://schemas.microsoft.com/office/drawing/2014/main" id="{1BD1ED86-7371-3F4C-A779-4D08056AB513}"/>
                </a:ext>
              </a:extLst>
            </p:cNvPr>
            <p:cNvSpPr>
              <a:spLocks noChangeArrowheads="1"/>
            </p:cNvSpPr>
            <p:nvPr/>
          </p:nvSpPr>
          <p:spPr bwMode="auto">
            <a:xfrm>
              <a:off x="20331" y="16889"/>
              <a:ext cx="53"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68" name="Rectangle 374">
              <a:extLst>
                <a:ext uri="{FF2B5EF4-FFF2-40B4-BE49-F238E27FC236}">
                  <a16:creationId xmlns:a16="http://schemas.microsoft.com/office/drawing/2014/main" id="{F5E7E65E-9990-E14C-AF3C-9A1777BD0A0B}"/>
                </a:ext>
              </a:extLst>
            </p:cNvPr>
            <p:cNvSpPr>
              <a:spLocks noChangeArrowheads="1"/>
            </p:cNvSpPr>
            <p:nvPr/>
          </p:nvSpPr>
          <p:spPr bwMode="auto">
            <a:xfrm>
              <a:off x="20640" y="16144"/>
              <a:ext cx="60" cy="53"/>
            </a:xfrm>
            <a:prstGeom prst="rect">
              <a:avLst/>
            </a:prstGeom>
            <a:solidFill>
              <a:srgbClr val="00CC99"/>
            </a:solidFill>
            <a:ln w="349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69" name="Rectangle 375">
              <a:extLst>
                <a:ext uri="{FF2B5EF4-FFF2-40B4-BE49-F238E27FC236}">
                  <a16:creationId xmlns:a16="http://schemas.microsoft.com/office/drawing/2014/main" id="{8F5BF76D-1090-C044-9EE6-AEC9CAA994CE}"/>
                </a:ext>
              </a:extLst>
            </p:cNvPr>
            <p:cNvSpPr>
              <a:spLocks noChangeArrowheads="1"/>
            </p:cNvSpPr>
            <p:nvPr/>
          </p:nvSpPr>
          <p:spPr bwMode="auto">
            <a:xfrm>
              <a:off x="20805" y="16347"/>
              <a:ext cx="53"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70" name="Rectangle 376">
              <a:extLst>
                <a:ext uri="{FF2B5EF4-FFF2-40B4-BE49-F238E27FC236}">
                  <a16:creationId xmlns:a16="http://schemas.microsoft.com/office/drawing/2014/main" id="{80D14CB6-D43F-CF42-93C8-8BD66DD7515A}"/>
                </a:ext>
              </a:extLst>
            </p:cNvPr>
            <p:cNvSpPr>
              <a:spLocks noChangeArrowheads="1"/>
            </p:cNvSpPr>
            <p:nvPr/>
          </p:nvSpPr>
          <p:spPr bwMode="auto">
            <a:xfrm>
              <a:off x="20963" y="16483"/>
              <a:ext cx="60"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71" name="Rectangle 377">
              <a:extLst>
                <a:ext uri="{FF2B5EF4-FFF2-40B4-BE49-F238E27FC236}">
                  <a16:creationId xmlns:a16="http://schemas.microsoft.com/office/drawing/2014/main" id="{07324F6B-35B3-BD4B-B9E4-1E809CDDEC2D}"/>
                </a:ext>
              </a:extLst>
            </p:cNvPr>
            <p:cNvSpPr>
              <a:spLocks noChangeArrowheads="1"/>
            </p:cNvSpPr>
            <p:nvPr/>
          </p:nvSpPr>
          <p:spPr bwMode="auto">
            <a:xfrm>
              <a:off x="21128" y="16092"/>
              <a:ext cx="53" cy="52"/>
            </a:xfrm>
            <a:prstGeom prst="rect">
              <a:avLst/>
            </a:prstGeom>
            <a:solidFill>
              <a:srgbClr val="00CC99"/>
            </a:solidFill>
            <a:ln w="349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72" name="Rectangle 378">
              <a:extLst>
                <a:ext uri="{FF2B5EF4-FFF2-40B4-BE49-F238E27FC236}">
                  <a16:creationId xmlns:a16="http://schemas.microsoft.com/office/drawing/2014/main" id="{A59A7FD9-1DBC-D648-99BE-C59E13FC6EE7}"/>
                </a:ext>
              </a:extLst>
            </p:cNvPr>
            <p:cNvSpPr>
              <a:spLocks noChangeArrowheads="1"/>
            </p:cNvSpPr>
            <p:nvPr/>
          </p:nvSpPr>
          <p:spPr bwMode="auto">
            <a:xfrm>
              <a:off x="21286" y="16746"/>
              <a:ext cx="60"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73" name="Rectangle 379">
              <a:extLst>
                <a:ext uri="{FF2B5EF4-FFF2-40B4-BE49-F238E27FC236}">
                  <a16:creationId xmlns:a16="http://schemas.microsoft.com/office/drawing/2014/main" id="{6FC9261D-669D-C34B-A311-81997B1E6EBE}"/>
                </a:ext>
              </a:extLst>
            </p:cNvPr>
            <p:cNvSpPr>
              <a:spLocks noChangeArrowheads="1"/>
            </p:cNvSpPr>
            <p:nvPr/>
          </p:nvSpPr>
          <p:spPr bwMode="auto">
            <a:xfrm>
              <a:off x="21452" y="16483"/>
              <a:ext cx="52"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74" name="Rectangle 380">
              <a:extLst>
                <a:ext uri="{FF2B5EF4-FFF2-40B4-BE49-F238E27FC236}">
                  <a16:creationId xmlns:a16="http://schemas.microsoft.com/office/drawing/2014/main" id="{B856B23C-C77B-3A44-8F3A-6C7AE6206852}"/>
                </a:ext>
              </a:extLst>
            </p:cNvPr>
            <p:cNvSpPr>
              <a:spLocks noChangeArrowheads="1"/>
            </p:cNvSpPr>
            <p:nvPr/>
          </p:nvSpPr>
          <p:spPr bwMode="auto">
            <a:xfrm>
              <a:off x="21767" y="16610"/>
              <a:ext cx="61"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75" name="Rectangle 381">
              <a:extLst>
                <a:ext uri="{FF2B5EF4-FFF2-40B4-BE49-F238E27FC236}">
                  <a16:creationId xmlns:a16="http://schemas.microsoft.com/office/drawing/2014/main" id="{1DC6BA87-15B4-3D4A-8F7E-72B1CAEAAC68}"/>
                </a:ext>
              </a:extLst>
            </p:cNvPr>
            <p:cNvSpPr>
              <a:spLocks noChangeArrowheads="1"/>
            </p:cNvSpPr>
            <p:nvPr/>
          </p:nvSpPr>
          <p:spPr bwMode="auto">
            <a:xfrm>
              <a:off x="21933" y="16671"/>
              <a:ext cx="52"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76" name="Rectangle 382">
              <a:extLst>
                <a:ext uri="{FF2B5EF4-FFF2-40B4-BE49-F238E27FC236}">
                  <a16:creationId xmlns:a16="http://schemas.microsoft.com/office/drawing/2014/main" id="{7D4AA95C-92EB-DF4A-BEBB-077B0F6A80F6}"/>
                </a:ext>
              </a:extLst>
            </p:cNvPr>
            <p:cNvSpPr>
              <a:spLocks noChangeArrowheads="1"/>
            </p:cNvSpPr>
            <p:nvPr/>
          </p:nvSpPr>
          <p:spPr bwMode="auto">
            <a:xfrm>
              <a:off x="22091" y="16422"/>
              <a:ext cx="60"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77" name="Rectangle 383">
              <a:extLst>
                <a:ext uri="{FF2B5EF4-FFF2-40B4-BE49-F238E27FC236}">
                  <a16:creationId xmlns:a16="http://schemas.microsoft.com/office/drawing/2014/main" id="{01AF767A-9090-BC44-AAC2-7042C581997C}"/>
                </a:ext>
              </a:extLst>
            </p:cNvPr>
            <p:cNvSpPr>
              <a:spLocks noChangeArrowheads="1"/>
            </p:cNvSpPr>
            <p:nvPr/>
          </p:nvSpPr>
          <p:spPr bwMode="auto">
            <a:xfrm>
              <a:off x="22256" y="16746"/>
              <a:ext cx="53" cy="52"/>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78" name="Rectangle 384">
              <a:extLst>
                <a:ext uri="{FF2B5EF4-FFF2-40B4-BE49-F238E27FC236}">
                  <a16:creationId xmlns:a16="http://schemas.microsoft.com/office/drawing/2014/main" id="{60F94451-FA30-F644-8E7F-186DAE6229BD}"/>
                </a:ext>
              </a:extLst>
            </p:cNvPr>
            <p:cNvSpPr>
              <a:spLocks noChangeArrowheads="1"/>
            </p:cNvSpPr>
            <p:nvPr/>
          </p:nvSpPr>
          <p:spPr bwMode="auto">
            <a:xfrm>
              <a:off x="22414" y="16881"/>
              <a:ext cx="60"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sp>
          <p:nvSpPr>
            <p:cNvPr id="279" name="Rectangle 385">
              <a:extLst>
                <a:ext uri="{FF2B5EF4-FFF2-40B4-BE49-F238E27FC236}">
                  <a16:creationId xmlns:a16="http://schemas.microsoft.com/office/drawing/2014/main" id="{78880156-B817-3749-B21F-88AEDBB67657}"/>
                </a:ext>
              </a:extLst>
            </p:cNvPr>
            <p:cNvSpPr>
              <a:spLocks noChangeArrowheads="1"/>
            </p:cNvSpPr>
            <p:nvPr/>
          </p:nvSpPr>
          <p:spPr bwMode="auto">
            <a:xfrm>
              <a:off x="22579" y="16520"/>
              <a:ext cx="53" cy="53"/>
            </a:xfrm>
            <a:prstGeom prst="rect">
              <a:avLst/>
            </a:prstGeom>
            <a:solidFill>
              <a:srgbClr val="00CC99"/>
            </a:solidFill>
            <a:ln w="47625" cap="rnd">
              <a:solidFill>
                <a:srgbClr val="00CC99"/>
              </a:solidFill>
              <a:miter lim="800000"/>
              <a:headEnd/>
              <a:tailEnd/>
            </a:ln>
          </p:spPr>
          <p:txBody>
            <a:bodyPr/>
            <a:lstStyle>
              <a:lvl1pPr>
                <a:defRPr sz="9300">
                  <a:solidFill>
                    <a:schemeClr val="tx1"/>
                  </a:solidFill>
                  <a:latin typeface="Tahoma" panose="020B0604030504040204" pitchFamily="34" charset="0"/>
                  <a:cs typeface="Arial" panose="020B0604020202020204" pitchFamily="34" charset="0"/>
                </a:defRPr>
              </a:lvl1pPr>
              <a:lvl2pPr marL="742950" indent="-285750">
                <a:defRPr sz="9300">
                  <a:solidFill>
                    <a:schemeClr val="tx1"/>
                  </a:solidFill>
                  <a:latin typeface="Tahoma" panose="020B0604030504040204" pitchFamily="34" charset="0"/>
                  <a:cs typeface="Arial" panose="020B0604020202020204" pitchFamily="34" charset="0"/>
                </a:defRPr>
              </a:lvl2pPr>
              <a:lvl3pPr marL="1143000" indent="-228600">
                <a:defRPr sz="9300">
                  <a:solidFill>
                    <a:schemeClr val="tx1"/>
                  </a:solidFill>
                  <a:latin typeface="Tahoma" panose="020B0604030504040204" pitchFamily="34" charset="0"/>
                  <a:cs typeface="Arial" panose="020B0604020202020204" pitchFamily="34" charset="0"/>
                </a:defRPr>
              </a:lvl3pPr>
              <a:lvl4pPr marL="1600200" indent="-228600">
                <a:defRPr sz="9300">
                  <a:solidFill>
                    <a:schemeClr val="tx1"/>
                  </a:solidFill>
                  <a:latin typeface="Tahoma" panose="020B0604030504040204" pitchFamily="34" charset="0"/>
                  <a:cs typeface="Arial" panose="020B0604020202020204" pitchFamily="34" charset="0"/>
                </a:defRPr>
              </a:lvl4pPr>
              <a:lvl5pPr marL="2057400" indent="-228600">
                <a:defRPr sz="9300">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sz="9300">
                  <a:solidFill>
                    <a:schemeClr val="tx1"/>
                  </a:solidFill>
                  <a:latin typeface="Tahoma" panose="020B0604030504040204" pitchFamily="34" charset="0"/>
                  <a:cs typeface="Arial" panose="020B0604020202020204" pitchFamily="34" charset="0"/>
                </a:defRPr>
              </a:lvl9pPr>
            </a:lstStyle>
            <a:p>
              <a:endParaRPr lang="fr-FR" altLang="fr-FR" sz="8000"/>
            </a:p>
          </p:txBody>
        </p:sp>
      </p:grpSp>
      <p:sp>
        <p:nvSpPr>
          <p:cNvPr id="544" name="Rectangle 543"/>
          <p:cNvSpPr/>
          <p:nvPr/>
        </p:nvSpPr>
        <p:spPr>
          <a:xfrm>
            <a:off x="1564770" y="21135460"/>
            <a:ext cx="6838732" cy="769441"/>
          </a:xfrm>
          <a:prstGeom prst="rect">
            <a:avLst/>
          </a:prstGeom>
        </p:spPr>
        <p:txBody>
          <a:bodyPr wrap="none">
            <a:spAutoFit/>
          </a:bodyPr>
          <a:lstStyle/>
          <a:p>
            <a:r>
              <a:rPr lang="en-AU" sz="4400" dirty="0" smtClean="0">
                <a:latin typeface="Arial" charset="0"/>
              </a:rPr>
              <a:t>Insert your text here, etc…</a:t>
            </a:r>
            <a:endParaRPr lang="fr-FR" sz="4400" dirty="0"/>
          </a:p>
        </p:txBody>
      </p:sp>
      <p:pic>
        <p:nvPicPr>
          <p:cNvPr id="545" name="Image 5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04915" y="4921037"/>
            <a:ext cx="1309431" cy="1441575"/>
          </a:xfrm>
          <a:prstGeom prst="rect">
            <a:avLst/>
          </a:prstGeom>
        </p:spPr>
      </p:pic>
      <p:pic>
        <p:nvPicPr>
          <p:cNvPr id="546" name="Image 54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231338" y="4974018"/>
            <a:ext cx="1310400" cy="1587041"/>
          </a:xfrm>
          <a:prstGeom prst="rect">
            <a:avLst/>
          </a:prstGeom>
        </p:spPr>
      </p:pic>
    </p:spTree>
    <p:extLst>
      <p:ext uri="{BB962C8B-B14F-4D97-AF65-F5344CB8AC3E}">
        <p14:creationId xmlns:p14="http://schemas.microsoft.com/office/powerpoint/2010/main" val="3416040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TotalTime>
  <Words>386</Words>
  <Application>Microsoft Office PowerPoint</Application>
  <PresentationFormat>Personnalisé</PresentationFormat>
  <Paragraphs>103</Paragraphs>
  <Slides>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vt:i4>
      </vt:variant>
    </vt:vector>
  </HeadingPairs>
  <TitlesOfParts>
    <vt:vector size="9" baseType="lpstr">
      <vt:lpstr>Arial</vt:lpstr>
      <vt:lpstr>Arial Unicode MS</vt:lpstr>
      <vt:lpstr>Calibri</vt:lpstr>
      <vt:lpstr>Calibri Light</vt:lpstr>
      <vt:lpstr>Tahoma</vt:lpstr>
      <vt:lpstr>Times New Roman</vt:lpstr>
      <vt:lpstr>Wingdings</vt:lpstr>
      <vt:lpstr>Thème Office</vt:lpstr>
      <vt:lpstr>Présentation PowerPoint</vt:lpstr>
    </vt:vector>
  </TitlesOfParts>
  <Company>Utilisateur Windows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Caroline Richard</dc:creator>
  <cp:lastModifiedBy>Caroline Richard</cp:lastModifiedBy>
  <cp:revision>9</cp:revision>
  <dcterms:created xsi:type="dcterms:W3CDTF">2023-08-12T14:14:07Z</dcterms:created>
  <dcterms:modified xsi:type="dcterms:W3CDTF">2023-08-12T15:31:38Z</dcterms:modified>
</cp:coreProperties>
</file>